
<file path=[Content_Types].xml><?xml version="1.0" encoding="utf-8"?>
<Types xmlns="http://schemas.openxmlformats.org/package/2006/content-types">
  <Default Extension="fntdata" ContentType="application/x-fontdata"/>
  <Default Extension="jfif" ContentType="image/jpeg"/>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4" r:id="rId4"/>
    <p:sldMasterId id="2147483740" r:id="rId5"/>
  </p:sldMasterIdLst>
  <p:notesMasterIdLst>
    <p:notesMasterId r:id="rId35"/>
  </p:notesMasterIdLst>
  <p:handoutMasterIdLst>
    <p:handoutMasterId r:id="rId36"/>
  </p:handoutMasterIdLst>
  <p:sldIdLst>
    <p:sldId id="274" r:id="rId6"/>
    <p:sldId id="285" r:id="rId7"/>
    <p:sldId id="328" r:id="rId8"/>
    <p:sldId id="329" r:id="rId9"/>
    <p:sldId id="558" r:id="rId10"/>
    <p:sldId id="339" r:id="rId11"/>
    <p:sldId id="336" r:id="rId12"/>
    <p:sldId id="337" r:id="rId13"/>
    <p:sldId id="338" r:id="rId14"/>
    <p:sldId id="330" r:id="rId15"/>
    <p:sldId id="331" r:id="rId16"/>
    <p:sldId id="334" r:id="rId17"/>
    <p:sldId id="335" r:id="rId18"/>
    <p:sldId id="332" r:id="rId19"/>
    <p:sldId id="333" r:id="rId20"/>
    <p:sldId id="287" r:id="rId21"/>
    <p:sldId id="340" r:id="rId22"/>
    <p:sldId id="343" r:id="rId23"/>
    <p:sldId id="554" r:id="rId24"/>
    <p:sldId id="555" r:id="rId25"/>
    <p:sldId id="556" r:id="rId26"/>
    <p:sldId id="557" r:id="rId27"/>
    <p:sldId id="559" r:id="rId28"/>
    <p:sldId id="560" r:id="rId29"/>
    <p:sldId id="561" r:id="rId30"/>
    <p:sldId id="562" r:id="rId31"/>
    <p:sldId id="341" r:id="rId32"/>
    <p:sldId id="342" r:id="rId33"/>
    <p:sldId id="553" r:id="rId34"/>
  </p:sldIdLst>
  <p:sldSz cx="9144000" cy="5143500" type="screen16x9"/>
  <p:notesSz cx="9144000" cy="6858000"/>
  <p:embeddedFontLst>
    <p:embeddedFont>
      <p:font typeface="Lato" panose="020F0502020204030203" pitchFamily="34" charset="0"/>
      <p:regular r:id="rId37"/>
      <p:bold r:id="rId38"/>
      <p:italic r:id="rId39"/>
      <p:boldItalic r:id="rId40"/>
    </p:embeddedFont>
    <p:embeddedFont>
      <p:font typeface="Lato Light" panose="020F0502020204030203" pitchFamily="34" charset="0"/>
      <p:regular r:id="rId41"/>
      <p:italic r:id="rId42"/>
    </p:embeddedFont>
    <p:embeddedFont>
      <p:font typeface="Roboto Condensed" panose="02000000000000000000" pitchFamily="2" charset="0"/>
      <p:regular r:id="rId43"/>
      <p:bold r:id="rId44"/>
      <p:italic r:id="rId45"/>
      <p:boldItalic r:id="rId46"/>
    </p:embeddedFont>
  </p:embeddedFontLst>
  <p:defaultTextStyle>
    <a:defPPr>
      <a:defRPr sz="1200" b="0" i="0" kern="1200">
        <a:solidFill>
          <a:schemeClr val="tx1">
            <a:lumMod val="75000"/>
            <a:lumOff val="25000"/>
          </a:schemeClr>
        </a:solidFill>
        <a:latin typeface="Lato Light" panose="020F0302020204030203" pitchFamily="34" charset="77"/>
        <a:ea typeface="+mn-ea"/>
        <a:cs typeface="+mn-cs"/>
      </a:defRPr>
    </a:defPPr>
    <a:lvl1pPr marL="0" indent="0" algn="l" defTabSz="685800" rtl="0" eaLnBrk="1" latinLnBrk="0" hangingPunct="1">
      <a:lnSpc>
        <a:spcPct val="120000"/>
      </a:lnSpc>
      <a:spcBef>
        <a:spcPts val="0"/>
      </a:spcBef>
      <a:spcAft>
        <a:spcPts val="800"/>
      </a:spcAft>
      <a:buClr>
        <a:schemeClr val="tx2"/>
      </a:buClr>
      <a:buSzPct val="90000"/>
      <a:buFont typeface="Lato Light" panose="020B0604020202020204" pitchFamily="34" charset="0"/>
      <a:buNone/>
      <a:tabLst/>
      <a:defRPr sz="1200" b="0" i="0" kern="1200">
        <a:solidFill>
          <a:schemeClr val="tx1">
            <a:lumMod val="75000"/>
            <a:lumOff val="25000"/>
          </a:schemeClr>
        </a:solidFill>
        <a:latin typeface="Lato Light" panose="020F0302020204030203" pitchFamily="34" charset="77"/>
        <a:ea typeface="+mn-ea"/>
        <a:cs typeface="+mn-cs"/>
      </a:defRPr>
    </a:lvl1pPr>
    <a:lvl2pPr marL="115888" indent="-109538" algn="l" defTabSz="685800" rtl="0" eaLnBrk="1" latinLnBrk="0" hangingPunct="1">
      <a:lnSpc>
        <a:spcPct val="90000"/>
      </a:lnSpc>
      <a:spcBef>
        <a:spcPts val="0"/>
      </a:spcBef>
      <a:spcAft>
        <a:spcPts val="500"/>
      </a:spcAft>
      <a:buClr>
        <a:schemeClr val="tx2"/>
      </a:buClr>
      <a:buSzPct val="90000"/>
      <a:buFont typeface="Lato Light" panose="020B0604020202020204" pitchFamily="34" charset="0"/>
      <a:buChar char="•"/>
      <a:tabLst/>
      <a:defRPr sz="1200" b="0" i="0" kern="1200">
        <a:solidFill>
          <a:schemeClr val="tx1">
            <a:lumMod val="75000"/>
            <a:lumOff val="25000"/>
          </a:schemeClr>
        </a:solidFill>
        <a:latin typeface="Lato Light" panose="020F0302020204030203" pitchFamily="34" charset="77"/>
        <a:ea typeface="+mn-ea"/>
        <a:cs typeface="+mn-cs"/>
      </a:defRPr>
    </a:lvl2pPr>
    <a:lvl3pPr marL="231775" indent="-122238" algn="l" defTabSz="685800" rtl="0" eaLnBrk="1" latinLnBrk="0" hangingPunct="1">
      <a:lnSpc>
        <a:spcPct val="90000"/>
      </a:lnSpc>
      <a:spcBef>
        <a:spcPts val="0"/>
      </a:spcBef>
      <a:spcAft>
        <a:spcPts val="500"/>
      </a:spcAft>
      <a:buClr>
        <a:schemeClr val="tx2"/>
      </a:buClr>
      <a:buSzPct val="90000"/>
      <a:buFont typeface="Lato Light" panose="020B0604020202020204" pitchFamily="34" charset="0"/>
      <a:buChar char="•"/>
      <a:tabLst/>
      <a:defRPr sz="1100" b="0" i="0" kern="1200">
        <a:solidFill>
          <a:schemeClr val="tx1">
            <a:lumMod val="75000"/>
            <a:lumOff val="25000"/>
          </a:schemeClr>
        </a:solidFill>
        <a:latin typeface="Lato Light" panose="020F0302020204030203" pitchFamily="34" charset="77"/>
        <a:ea typeface="+mn-ea"/>
        <a:cs typeface="+mn-cs"/>
      </a:defRPr>
    </a:lvl3pPr>
    <a:lvl4pPr marL="347663" indent="-109538" algn="l" defTabSz="685800" rtl="0" eaLnBrk="1" latinLnBrk="0" hangingPunct="1">
      <a:lnSpc>
        <a:spcPct val="90000"/>
      </a:lnSpc>
      <a:spcBef>
        <a:spcPts val="0"/>
      </a:spcBef>
      <a:spcAft>
        <a:spcPts val="500"/>
      </a:spcAft>
      <a:buClr>
        <a:schemeClr val="tx2"/>
      </a:buClr>
      <a:buSzPct val="90000"/>
      <a:buFont typeface="Lato Light" panose="020B0604020202020204" pitchFamily="34" charset="0"/>
      <a:buChar char="•"/>
      <a:tabLst/>
      <a:defRPr sz="1000" b="0" i="0" kern="1200">
        <a:solidFill>
          <a:schemeClr val="tx1">
            <a:lumMod val="75000"/>
            <a:lumOff val="25000"/>
          </a:schemeClr>
        </a:solidFill>
        <a:latin typeface="Lato Light" panose="020F0302020204030203" pitchFamily="34" charset="77"/>
        <a:ea typeface="+mn-ea"/>
        <a:cs typeface="+mn-cs"/>
      </a:defRPr>
    </a:lvl4pPr>
    <a:lvl5pPr marL="404813" indent="-76200" algn="l" defTabSz="685800" rtl="0" eaLnBrk="1" latinLnBrk="0" hangingPunct="1">
      <a:lnSpc>
        <a:spcPct val="90000"/>
      </a:lnSpc>
      <a:spcBef>
        <a:spcPts val="0"/>
      </a:spcBef>
      <a:spcAft>
        <a:spcPts val="500"/>
      </a:spcAft>
      <a:buClr>
        <a:schemeClr val="tx2"/>
      </a:buClr>
      <a:buSzPct val="90000"/>
      <a:buFont typeface="Lato Light" panose="020B0604020202020204" pitchFamily="34" charset="0"/>
      <a:buChar char="•"/>
      <a:tabLst/>
      <a:defRPr sz="900" b="0" i="0" kern="1200">
        <a:solidFill>
          <a:schemeClr val="tx1">
            <a:lumMod val="75000"/>
            <a:lumOff val="25000"/>
          </a:schemeClr>
        </a:solidFill>
        <a:latin typeface="Lato Light" panose="020F0302020204030203" pitchFamily="34" charset="77"/>
        <a:ea typeface="+mn-ea"/>
        <a:cs typeface="+mn-cs"/>
      </a:defRPr>
    </a:lvl5pPr>
    <a:lvl6pPr>
      <a:defRPr sz="1000"/>
    </a:lvl6pPr>
    <a:lvl7pPr>
      <a:defRPr sz="1000"/>
    </a:lvl7pPr>
    <a:lvl8pPr>
      <a:defRPr sz="1000"/>
    </a:lvl8pPr>
    <a:lvl9pPr>
      <a:defRPr sz="1000"/>
    </a:lvl9pPr>
  </p:defaultTextStyle>
  <p:extLst>
    <p:ext uri="{521415D9-36F7-43E2-AB2F-B90AF26B5E84}">
      <p14:sectionLst xmlns:p14="http://schemas.microsoft.com/office/powerpoint/2010/main">
        <p14:section name="PRFT 2020 - Light Mode" id="{EDD8224A-F1B9-4560-BB02-8F61F1BBF192}">
          <p14:sldIdLst>
            <p14:sldId id="274"/>
            <p14:sldId id="285"/>
            <p14:sldId id="328"/>
            <p14:sldId id="329"/>
            <p14:sldId id="558"/>
            <p14:sldId id="339"/>
            <p14:sldId id="336"/>
            <p14:sldId id="337"/>
            <p14:sldId id="338"/>
            <p14:sldId id="330"/>
            <p14:sldId id="331"/>
            <p14:sldId id="334"/>
            <p14:sldId id="335"/>
            <p14:sldId id="332"/>
            <p14:sldId id="333"/>
            <p14:sldId id="287"/>
            <p14:sldId id="340"/>
            <p14:sldId id="343"/>
            <p14:sldId id="554"/>
            <p14:sldId id="555"/>
            <p14:sldId id="556"/>
            <p14:sldId id="557"/>
            <p14:sldId id="559"/>
            <p14:sldId id="560"/>
            <p14:sldId id="561"/>
            <p14:sldId id="562"/>
            <p14:sldId id="341"/>
            <p14:sldId id="342"/>
            <p14:sldId id="553"/>
          </p14:sldIdLst>
        </p14:section>
      </p14:sectionLst>
    </p:ext>
    <p:ext uri="{EFAFB233-063F-42B5-8137-9DF3F51BA10A}">
      <p15:sldGuideLst xmlns:p15="http://schemas.microsoft.com/office/powerpoint/2012/main">
        <p15:guide id="2" pos="2880" userDrawn="1">
          <p15:clr>
            <a:srgbClr val="A4A3A4"/>
          </p15:clr>
        </p15:guide>
        <p15:guide id="3" orient="horz" pos="162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ey Southard" initials="JS" lastIdx="3" clrIdx="0">
    <p:extLst>
      <p:ext uri="{19B8F6BF-5375-455C-9EA6-DF929625EA0E}">
        <p15:presenceInfo xmlns:p15="http://schemas.microsoft.com/office/powerpoint/2012/main" userId="S::joey.southard@perficient.com::e1283798-4d85-495f-be0a-aadd9dd794d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800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673824-BCCF-48FA-9C62-25D6B400FAAE}" v="48" dt="2021-09-14T16:43:01.6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96327" autoAdjust="0"/>
  </p:normalViewPr>
  <p:slideViewPr>
    <p:cSldViewPr snapToGrid="0">
      <p:cViewPr varScale="1">
        <p:scale>
          <a:sx n="91" d="100"/>
          <a:sy n="91" d="100"/>
        </p:scale>
        <p:origin x="810" y="84"/>
      </p:cViewPr>
      <p:guideLst>
        <p:guide pos="2880"/>
        <p:guide orient="horz" pos="162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3.fntdata"/><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6.fntdata"/><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49"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font" Target="fonts/font8.fntdata"/><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43" Type="http://schemas.openxmlformats.org/officeDocument/2006/relationships/font" Target="fonts/font7.fntdata"/><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5.xml"/><Relationship Id="rId41"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62783C3-B5C2-524D-AC2B-1D152B33C97B}"/>
              </a:ext>
            </a:extLst>
          </p:cNvPr>
          <p:cNvSpPr>
            <a:spLocks noGrp="1"/>
          </p:cNvSpPr>
          <p:nvPr>
            <p:ph type="sldNum" sz="quarter" idx="3"/>
          </p:nvPr>
        </p:nvSpPr>
        <p:spPr>
          <a:xfrm>
            <a:off x="5180013" y="6513513"/>
            <a:ext cx="3962400" cy="344487"/>
          </a:xfrm>
          <a:prstGeom prst="rect">
            <a:avLst/>
          </a:prstGeom>
        </p:spPr>
        <p:txBody>
          <a:bodyPr vert="horz" lIns="91440" tIns="45720" rIns="91440" bIns="45720" rtlCol="0" anchor="b"/>
          <a:lstStyle>
            <a:lvl1pPr algn="r">
              <a:defRPr sz="1200"/>
            </a:lvl1pPr>
          </a:lstStyle>
          <a:p>
            <a:fld id="{EF329064-8D23-814D-89CF-08CA53740AC8}" type="slidenum">
              <a:rPr lang="en-US" smtClean="0">
                <a:latin typeface="Lato Light" panose="020F0302020204030203" pitchFamily="34" charset="77"/>
              </a:rPr>
              <a:t>‹#›</a:t>
            </a:fld>
            <a:endParaRPr lang="en-US">
              <a:latin typeface="Lato Light" panose="020F0302020204030203" pitchFamily="34" charset="77"/>
            </a:endParaRPr>
          </a:p>
        </p:txBody>
      </p:sp>
      <p:sp>
        <p:nvSpPr>
          <p:cNvPr id="7" name="Header Placeholder 6">
            <a:extLst>
              <a:ext uri="{FF2B5EF4-FFF2-40B4-BE49-F238E27FC236}">
                <a16:creationId xmlns:a16="http://schemas.microsoft.com/office/drawing/2014/main" id="{F60256D3-62D8-FE41-9CEE-5555ADC33679}"/>
              </a:ext>
            </a:extLst>
          </p:cNvPr>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latin typeface="Lato Light" panose="020F0302020204030203" pitchFamily="34" charset="77"/>
            </a:endParaRPr>
          </a:p>
        </p:txBody>
      </p:sp>
    </p:spTree>
    <p:extLst>
      <p:ext uri="{BB962C8B-B14F-4D97-AF65-F5344CB8AC3E}">
        <p14:creationId xmlns:p14="http://schemas.microsoft.com/office/powerpoint/2010/main" val="9505979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b="0" i="0">
                <a:latin typeface="Lato Light" panose="020F0302020204030203" pitchFamily="34" charset="77"/>
              </a:defRPr>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b="0" i="0">
                <a:latin typeface="Lato Light" panose="020F0302020204030203" pitchFamily="34" charset="77"/>
              </a:defRPr>
            </a:lvl1pPr>
          </a:lstStyle>
          <a:p>
            <a:fld id="{515A4E5C-469D-D740-9530-74929B5AC623}" type="datetimeFigureOut">
              <a:rPr lang="en-US" smtClean="0"/>
              <a:pPr/>
              <a:t>9/16/2021</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b="0" i="0">
                <a:latin typeface="Lato Light" panose="020F0302020204030203" pitchFamily="34" charset="77"/>
              </a:defRPr>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b="0" i="0">
                <a:latin typeface="Lato Light" panose="020F0302020204030203" pitchFamily="34" charset="77"/>
              </a:defRPr>
            </a:lvl1pPr>
          </a:lstStyle>
          <a:p>
            <a:fld id="{4547AC55-5E89-4E49-8F66-26C190DAE775}" type="slidenum">
              <a:rPr lang="en-US" smtClean="0"/>
              <a:pPr/>
              <a:t>‹#›</a:t>
            </a:fld>
            <a:endParaRPr lang="en-US"/>
          </a:p>
        </p:txBody>
      </p:sp>
    </p:spTree>
    <p:extLst>
      <p:ext uri="{BB962C8B-B14F-4D97-AF65-F5344CB8AC3E}">
        <p14:creationId xmlns:p14="http://schemas.microsoft.com/office/powerpoint/2010/main" val="2890979420"/>
      </p:ext>
    </p:extLst>
  </p:cSld>
  <p:clrMap bg1="lt1" tx1="dk1" bg2="lt2" tx2="dk2" accent1="accent1" accent2="accent2" accent3="accent3" accent4="accent4" accent5="accent5" accent6="accent6" hlink="hlink" folHlink="folHlink"/>
  <p:notesStyle>
    <a:lvl1pPr marL="0" algn="l" defTabSz="685800" rtl="0" eaLnBrk="1" latinLnBrk="0" hangingPunct="1">
      <a:defRPr sz="900" b="0" i="0" kern="1200">
        <a:solidFill>
          <a:schemeClr val="tx1"/>
        </a:solidFill>
        <a:latin typeface="Lato Light" panose="020F0302020204030203" pitchFamily="34" charset="77"/>
        <a:ea typeface="+mn-ea"/>
        <a:cs typeface="+mn-cs"/>
      </a:defRPr>
    </a:lvl1pPr>
    <a:lvl2pPr marL="342900" algn="l" defTabSz="685800" rtl="0" eaLnBrk="1" latinLnBrk="0" hangingPunct="1">
      <a:defRPr sz="900" b="0" i="0" kern="1200">
        <a:solidFill>
          <a:schemeClr val="tx1"/>
        </a:solidFill>
        <a:latin typeface="Lato Light" panose="020F0302020204030203" pitchFamily="34" charset="77"/>
        <a:ea typeface="+mn-ea"/>
        <a:cs typeface="+mn-cs"/>
      </a:defRPr>
    </a:lvl2pPr>
    <a:lvl3pPr marL="685800" algn="l" defTabSz="685800" rtl="0" eaLnBrk="1" latinLnBrk="0" hangingPunct="1">
      <a:defRPr sz="900" b="0" i="0" kern="1200">
        <a:solidFill>
          <a:schemeClr val="tx1"/>
        </a:solidFill>
        <a:latin typeface="Lato Light" panose="020F0302020204030203" pitchFamily="34" charset="77"/>
        <a:ea typeface="+mn-ea"/>
        <a:cs typeface="+mn-cs"/>
      </a:defRPr>
    </a:lvl3pPr>
    <a:lvl4pPr marL="1028700" algn="l" defTabSz="685800" rtl="0" eaLnBrk="1" latinLnBrk="0" hangingPunct="1">
      <a:defRPr sz="900" b="0" i="0" kern="1200">
        <a:solidFill>
          <a:schemeClr val="tx1"/>
        </a:solidFill>
        <a:latin typeface="Lato Light" panose="020F0302020204030203" pitchFamily="34" charset="77"/>
        <a:ea typeface="+mn-ea"/>
        <a:cs typeface="+mn-cs"/>
      </a:defRPr>
    </a:lvl4pPr>
    <a:lvl5pPr marL="1371600" algn="l" defTabSz="685800" rtl="0" eaLnBrk="1" latinLnBrk="0" hangingPunct="1">
      <a:defRPr sz="900" b="0" i="0" kern="1200">
        <a:solidFill>
          <a:schemeClr val="tx1"/>
        </a:solidFill>
        <a:latin typeface="Lato Light" panose="020F0302020204030203" pitchFamily="34" charset="77"/>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47AC55-5E89-4E49-8F66-26C190DAE775}" type="slidenum">
              <a:rPr lang="en-US" smtClean="0"/>
              <a:pPr/>
              <a:t>15</a:t>
            </a:fld>
            <a:endParaRPr lang="en-US"/>
          </a:p>
        </p:txBody>
      </p:sp>
    </p:spTree>
    <p:extLst>
      <p:ext uri="{BB962C8B-B14F-4D97-AF65-F5344CB8AC3E}">
        <p14:creationId xmlns:p14="http://schemas.microsoft.com/office/powerpoint/2010/main" val="16934025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1.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1.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1.sv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1.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1.sv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14.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3.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3.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1.sv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1.svg"/></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Bran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A81B7A0-9724-5A47-BF7B-C44D722DE2A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3062463"/>
            <a:ext cx="9143999" cy="2081037"/>
          </a:xfrm>
          <a:prstGeom prst="rect">
            <a:avLst/>
          </a:prstGeom>
          <a:noFill/>
        </p:spPr>
      </p:pic>
      <p:pic>
        <p:nvPicPr>
          <p:cNvPr id="12" name="Picture 26">
            <a:extLst>
              <a:ext uri="{FF2B5EF4-FFF2-40B4-BE49-F238E27FC236}">
                <a16:creationId xmlns:a16="http://schemas.microsoft.com/office/drawing/2014/main" id="{6020BCED-48F2-FF44-A3F2-4D83A7AA445D}"/>
              </a:ext>
            </a:extLst>
          </p:cNvPr>
          <p:cNvPicPr>
            <a:picLocks noChangeAspect="1"/>
          </p:cNvPicPr>
          <p:nvPr userDrawn="1"/>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3540" t="3" r="59594" b="23884"/>
          <a:stretch/>
        </p:blipFill>
        <p:spPr>
          <a:xfrm>
            <a:off x="7718155" y="335"/>
            <a:ext cx="1425844" cy="5143165"/>
          </a:xfrm>
          <a:prstGeom prst="rect">
            <a:avLst/>
          </a:prstGeom>
        </p:spPr>
      </p:pic>
      <p:sp>
        <p:nvSpPr>
          <p:cNvPr id="11" name="Text Placeholder 8">
            <a:extLst>
              <a:ext uri="{FF2B5EF4-FFF2-40B4-BE49-F238E27FC236}">
                <a16:creationId xmlns:a16="http://schemas.microsoft.com/office/drawing/2014/main" id="{909348AD-EA68-FD41-A7C8-04ED5F73C0F5}"/>
              </a:ext>
            </a:extLst>
          </p:cNvPr>
          <p:cNvSpPr>
            <a:spLocks noGrp="1"/>
          </p:cNvSpPr>
          <p:nvPr>
            <p:ph type="body" sz="quarter" idx="11" hasCustomPrompt="1"/>
          </p:nvPr>
        </p:nvSpPr>
        <p:spPr>
          <a:xfrm>
            <a:off x="592850" y="2376312"/>
            <a:ext cx="2282825" cy="195438"/>
          </a:xfrm>
          <a:prstGeom prst="rect">
            <a:avLst/>
          </a:prstGeom>
        </p:spPr>
        <p:txBody>
          <a:bodyPr wrap="square" lIns="0" tIns="0" rIns="0" bIns="45720">
            <a:spAutoFit/>
          </a:bodyPr>
          <a:lstStyle>
            <a:lvl1pPr marL="0" indent="0">
              <a:lnSpc>
                <a:spcPct val="80000"/>
              </a:lnSpc>
              <a:spcAft>
                <a:spcPts val="600"/>
              </a:spcAft>
              <a:buNone/>
              <a:defRPr lang="en-US" sz="1200" b="0" i="0" kern="1200" cap="all" spc="120" baseline="0" dirty="0">
                <a:solidFill>
                  <a:schemeClr val="bg2"/>
                </a:solidFill>
                <a:latin typeface="Roboto Condensed" panose="02000000000000000000" pitchFamily="2" charset="0"/>
                <a:ea typeface="Roboto Condensed" panose="02000000000000000000" pitchFamily="2" charset="0"/>
                <a:cs typeface="+mn-cs"/>
              </a:defRPr>
            </a:lvl1pPr>
            <a:lvl2pPr marL="234950" indent="0">
              <a:buNone/>
              <a:defRPr/>
            </a:lvl2pPr>
            <a:lvl3pPr marL="411162" indent="0">
              <a:buNone/>
              <a:defRPr/>
            </a:lvl3pPr>
            <a:lvl4pPr marL="568325" indent="0">
              <a:buNone/>
              <a:defRPr/>
            </a:lvl4pPr>
            <a:lvl5pPr marL="742950" indent="0">
              <a:buNone/>
              <a:defRPr/>
            </a:lvl5pPr>
          </a:lstStyle>
          <a:p>
            <a:pPr marL="0" lvl="0" indent="0" algn="l" defTabSz="685800" rtl="0" eaLnBrk="1" latinLnBrk="0" hangingPunct="1">
              <a:lnSpc>
                <a:spcPct val="80000"/>
              </a:lnSpc>
              <a:spcBef>
                <a:spcPts val="0"/>
              </a:spcBef>
              <a:spcAft>
                <a:spcPts val="600"/>
              </a:spcAft>
              <a:buClr>
                <a:schemeClr val="accent2"/>
              </a:buClr>
              <a:buSzPct val="90000"/>
              <a:buFont typeface="Arial" panose="020B0604020202020204" pitchFamily="34" charset="0"/>
              <a:buNone/>
            </a:pPr>
            <a:r>
              <a:rPr lang="en-US"/>
              <a:t>EYEBROW</a:t>
            </a:r>
          </a:p>
        </p:txBody>
      </p:sp>
      <p:sp>
        <p:nvSpPr>
          <p:cNvPr id="13" name="Title 9">
            <a:extLst>
              <a:ext uri="{FF2B5EF4-FFF2-40B4-BE49-F238E27FC236}">
                <a16:creationId xmlns:a16="http://schemas.microsoft.com/office/drawing/2014/main" id="{6948A46B-197D-C846-A33E-C9E4183FEC01}"/>
              </a:ext>
            </a:extLst>
          </p:cNvPr>
          <p:cNvSpPr>
            <a:spLocks noGrp="1"/>
          </p:cNvSpPr>
          <p:nvPr>
            <p:ph type="title"/>
          </p:nvPr>
        </p:nvSpPr>
        <p:spPr>
          <a:xfrm>
            <a:off x="591686" y="2571750"/>
            <a:ext cx="5755326" cy="683264"/>
          </a:xfrm>
          <a:prstGeom prst="rect">
            <a:avLst/>
          </a:prstGeom>
        </p:spPr>
        <p:txBody>
          <a:bodyPr wrap="square" bIns="182880" anchor="t" anchorCtr="0">
            <a:spAutoFit/>
          </a:bodyPr>
          <a:lstStyle>
            <a:lvl1pPr>
              <a:defRPr sz="3600"/>
            </a:lvl1pPr>
          </a:lstStyle>
          <a:p>
            <a:r>
              <a:rPr lang="en-US"/>
              <a:t>Click to edit Master title style</a:t>
            </a:r>
            <a:endParaRPr lang="en-US" dirty="0"/>
          </a:p>
        </p:txBody>
      </p:sp>
      <p:sp>
        <p:nvSpPr>
          <p:cNvPr id="15" name="Text Placeholder 8">
            <a:extLst>
              <a:ext uri="{FF2B5EF4-FFF2-40B4-BE49-F238E27FC236}">
                <a16:creationId xmlns:a16="http://schemas.microsoft.com/office/drawing/2014/main" id="{6E6F1136-B473-E843-806A-1943807F66D7}"/>
              </a:ext>
            </a:extLst>
          </p:cNvPr>
          <p:cNvSpPr>
            <a:spLocks noGrp="1"/>
          </p:cNvSpPr>
          <p:nvPr>
            <p:ph type="body" sz="quarter" idx="13"/>
          </p:nvPr>
        </p:nvSpPr>
        <p:spPr>
          <a:xfrm>
            <a:off x="592850" y="3282264"/>
            <a:ext cx="3094037" cy="123111"/>
          </a:xfrm>
          <a:prstGeom prst="rect">
            <a:avLst/>
          </a:prstGeom>
        </p:spPr>
        <p:txBody>
          <a:bodyPr wrap="square" lIns="0" tIns="0" rIns="0" bIns="0">
            <a:spAutoFit/>
          </a:bodyPr>
          <a:lstStyle>
            <a:lvl1pPr marL="0" indent="0">
              <a:lnSpc>
                <a:spcPct val="80000"/>
              </a:lnSpc>
              <a:spcAft>
                <a:spcPts val="600"/>
              </a:spcAft>
              <a:buNone/>
              <a:defRPr lang="en-US" sz="1000" b="0" i="0" kern="1200" spc="0" baseline="0" dirty="0">
                <a:solidFill>
                  <a:schemeClr val="tx1">
                    <a:lumMod val="50000"/>
                    <a:lumOff val="50000"/>
                  </a:schemeClr>
                </a:solidFill>
                <a:latin typeface="Lato Light" panose="020F0302020204030203" pitchFamily="34" charset="77"/>
                <a:ea typeface="Roboto Condensed" panose="02000000000000000000" pitchFamily="2" charset="0"/>
                <a:cs typeface="+mn-cs"/>
              </a:defRPr>
            </a:lvl1pPr>
            <a:lvl2pPr marL="234950" indent="0">
              <a:buNone/>
              <a:defRPr/>
            </a:lvl2pPr>
            <a:lvl3pPr marL="411162" indent="0">
              <a:buNone/>
              <a:defRPr/>
            </a:lvl3pPr>
            <a:lvl4pPr marL="568325" indent="0">
              <a:buNone/>
              <a:defRPr/>
            </a:lvl4pPr>
            <a:lvl5pPr marL="742950" indent="0">
              <a:buNone/>
              <a:defRPr/>
            </a:lvl5pPr>
          </a:lstStyle>
          <a:p>
            <a:pPr marL="0" lvl="0" indent="0" algn="l" defTabSz="685800" rtl="0" eaLnBrk="1" latinLnBrk="0" hangingPunct="1">
              <a:lnSpc>
                <a:spcPct val="80000"/>
              </a:lnSpc>
              <a:spcBef>
                <a:spcPts val="0"/>
              </a:spcBef>
              <a:spcAft>
                <a:spcPts val="600"/>
              </a:spcAft>
              <a:buClr>
                <a:schemeClr val="accent2"/>
              </a:buClr>
              <a:buSzPct val="90000"/>
              <a:buFont typeface="Arial" panose="020B0604020202020204" pitchFamily="34" charset="0"/>
              <a:buNone/>
            </a:pPr>
            <a:r>
              <a:rPr lang="en-US"/>
              <a:t>Click to edit Master text styles</a:t>
            </a:r>
          </a:p>
        </p:txBody>
      </p:sp>
      <p:pic>
        <p:nvPicPr>
          <p:cNvPr id="7" name="Picture 6">
            <a:extLst>
              <a:ext uri="{FF2B5EF4-FFF2-40B4-BE49-F238E27FC236}">
                <a16:creationId xmlns:a16="http://schemas.microsoft.com/office/drawing/2014/main" id="{A2FE1CCC-819F-9946-A573-1EAD748C9C56}"/>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491348" y="413329"/>
            <a:ext cx="1371600" cy="467248"/>
          </a:xfrm>
          <a:prstGeom prst="rect">
            <a:avLst/>
          </a:prstGeom>
        </p:spPr>
      </p:pic>
    </p:spTree>
    <p:extLst>
      <p:ext uri="{BB962C8B-B14F-4D97-AF65-F5344CB8AC3E}">
        <p14:creationId xmlns:p14="http://schemas.microsoft.com/office/powerpoint/2010/main" val="2979718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left middle">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C0D9003-4DF1-9F40-8CE4-B4C8AE8081E4}"/>
              </a:ext>
            </a:extLst>
          </p:cNvPr>
          <p:cNvSpPr txBox="1"/>
          <p:nvPr userDrawn="1"/>
        </p:nvSpPr>
        <p:spPr>
          <a:xfrm>
            <a:off x="8734096" y="4841267"/>
            <a:ext cx="257504" cy="124329"/>
          </a:xfrm>
          <a:prstGeom prst="rect">
            <a:avLst/>
          </a:prstGeom>
          <a:noFill/>
        </p:spPr>
        <p:txBody>
          <a:bodyPr wrap="square" lIns="45720" tIns="0" rIns="0" bIns="0" rtlCol="0">
            <a:spAutoFit/>
          </a:bodyPr>
          <a:lstStyle>
            <a:defPPr>
              <a:defRPr lang="en-US"/>
            </a:defPPr>
            <a:lvl1pPr defTabSz="457200">
              <a:defRPr sz="750">
                <a:solidFill>
                  <a:schemeClr val="bg1">
                    <a:lumMod val="75000"/>
                  </a:schemeClr>
                </a:solidFill>
                <a:latin typeface="Lato" panose="020F0502020204030203" pitchFamily="34" charset="0"/>
              </a:defRPr>
            </a:lvl1pPr>
          </a:lstStyle>
          <a:p>
            <a:pPr marL="0" lvl="0" indent="0">
              <a:buNone/>
            </a:pPr>
            <a:fld id="{0A52FF5E-384C-654F-BC85-B661B40A616C}" type="slidenum">
              <a:rPr lang="en-US" sz="750" smtClean="0">
                <a:solidFill>
                  <a:schemeClr val="tx1">
                    <a:lumMod val="75000"/>
                    <a:lumOff val="25000"/>
                  </a:schemeClr>
                </a:solidFill>
              </a:rPr>
              <a:pPr marL="0" lvl="0" indent="0">
                <a:buNone/>
              </a:pPr>
              <a:t>‹#›</a:t>
            </a:fld>
            <a:endParaRPr lang="en-US" sz="750" dirty="0">
              <a:solidFill>
                <a:schemeClr val="tx1">
                  <a:lumMod val="75000"/>
                  <a:lumOff val="25000"/>
                </a:schemeClr>
              </a:solidFill>
            </a:endParaRPr>
          </a:p>
        </p:txBody>
      </p:sp>
      <p:sp>
        <p:nvSpPr>
          <p:cNvPr id="5" name="Title 1">
            <a:extLst>
              <a:ext uri="{FF2B5EF4-FFF2-40B4-BE49-F238E27FC236}">
                <a16:creationId xmlns:a16="http://schemas.microsoft.com/office/drawing/2014/main" id="{73805E69-9E4B-6246-9316-CA85ADADE362}"/>
              </a:ext>
            </a:extLst>
          </p:cNvPr>
          <p:cNvSpPr>
            <a:spLocks noGrp="1"/>
          </p:cNvSpPr>
          <p:nvPr>
            <p:ph type="title"/>
          </p:nvPr>
        </p:nvSpPr>
        <p:spPr>
          <a:xfrm>
            <a:off x="587374" y="514350"/>
            <a:ext cx="3905251" cy="4114800"/>
          </a:xfrm>
          <a:prstGeom prst="rect">
            <a:avLst/>
          </a:prstGeom>
        </p:spPr>
        <p:txBody>
          <a:bodyPr vert="horz" wrap="square" lIns="0" tIns="0" rIns="0" bIns="0" rtlCol="0" anchor="ctr" anchorCtr="0">
            <a:noAutofit/>
          </a:bodyPr>
          <a:lstStyle>
            <a:lvl1pPr>
              <a:defRPr lang="en-US" sz="2800" dirty="0"/>
            </a:lvl1pPr>
          </a:lstStyle>
          <a:p>
            <a:pPr lvl="0"/>
            <a:r>
              <a:rPr lang="en-US"/>
              <a:t>Click to edit Master title style</a:t>
            </a:r>
            <a:endParaRPr lang="en-US" dirty="0"/>
          </a:p>
        </p:txBody>
      </p:sp>
      <p:sp>
        <p:nvSpPr>
          <p:cNvPr id="9" name="Text Placeholder 2">
            <a:extLst>
              <a:ext uri="{FF2B5EF4-FFF2-40B4-BE49-F238E27FC236}">
                <a16:creationId xmlns:a16="http://schemas.microsoft.com/office/drawing/2014/main" id="{88E5A07A-C6E1-6843-9316-5B63BD7DE3AE}"/>
              </a:ext>
            </a:extLst>
          </p:cNvPr>
          <p:cNvSpPr>
            <a:spLocks noGrp="1"/>
          </p:cNvSpPr>
          <p:nvPr>
            <p:ph type="body" sz="quarter" idx="18"/>
          </p:nvPr>
        </p:nvSpPr>
        <p:spPr>
          <a:xfrm>
            <a:off x="5457824" y="514350"/>
            <a:ext cx="3098801" cy="4114799"/>
          </a:xfrm>
        </p:spPr>
        <p:txBody>
          <a:bodyPr anchor="ctr" anchorCtr="0">
            <a:noAutofit/>
          </a:bodyPr>
          <a:lstStyle/>
          <a:p>
            <a:pPr lvl="0"/>
            <a:r>
              <a:rPr lang="en-US"/>
              <a:t>Click to edit Master text styles</a:t>
            </a:r>
          </a:p>
        </p:txBody>
      </p:sp>
      <p:pic>
        <p:nvPicPr>
          <p:cNvPr id="12" name="Picture 6">
            <a:extLst>
              <a:ext uri="{FF2B5EF4-FFF2-40B4-BE49-F238E27FC236}">
                <a16:creationId xmlns:a16="http://schemas.microsoft.com/office/drawing/2014/main" id="{EB55C27F-2DD2-C94E-94ED-7A2DE3CFF2D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7972095" y="4781526"/>
            <a:ext cx="762000" cy="264160"/>
          </a:xfrm>
          <a:prstGeom prst="rect">
            <a:avLst/>
          </a:prstGeom>
        </p:spPr>
      </p:pic>
    </p:spTree>
    <p:extLst>
      <p:ext uri="{BB962C8B-B14F-4D97-AF65-F5344CB8AC3E}">
        <p14:creationId xmlns:p14="http://schemas.microsoft.com/office/powerpoint/2010/main" val="19588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 Image Left">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B8291196-1C29-E647-AC0E-F3CF21A7F81E}"/>
              </a:ext>
            </a:extLst>
          </p:cNvPr>
          <p:cNvSpPr>
            <a:spLocks noGrp="1"/>
          </p:cNvSpPr>
          <p:nvPr>
            <p:ph type="pic" sz="quarter" idx="11" hasCustomPrompt="1"/>
          </p:nvPr>
        </p:nvSpPr>
        <p:spPr>
          <a:xfrm>
            <a:off x="0" y="0"/>
            <a:ext cx="4519562" cy="5147890"/>
          </a:xfrm>
          <a:custGeom>
            <a:avLst/>
            <a:gdLst>
              <a:gd name="connsiteX0" fmla="*/ 0 w 4556125"/>
              <a:gd name="connsiteY0" fmla="*/ 0 h 5151438"/>
              <a:gd name="connsiteX1" fmla="*/ 4556125 w 4556125"/>
              <a:gd name="connsiteY1" fmla="*/ 0 h 5151438"/>
              <a:gd name="connsiteX2" fmla="*/ 4556125 w 4556125"/>
              <a:gd name="connsiteY2" fmla="*/ 5151438 h 5151438"/>
              <a:gd name="connsiteX3" fmla="*/ 0 w 4556125"/>
              <a:gd name="connsiteY3" fmla="*/ 5151438 h 5151438"/>
              <a:gd name="connsiteX4" fmla="*/ 0 w 4556125"/>
              <a:gd name="connsiteY4" fmla="*/ 0 h 5151438"/>
              <a:gd name="connsiteX0" fmla="*/ 0 w 4556125"/>
              <a:gd name="connsiteY0" fmla="*/ 0 h 5151438"/>
              <a:gd name="connsiteX1" fmla="*/ 4556125 w 4556125"/>
              <a:gd name="connsiteY1" fmla="*/ 0 h 5151438"/>
              <a:gd name="connsiteX2" fmla="*/ 2957948 w 4556125"/>
              <a:gd name="connsiteY2" fmla="*/ 5151438 h 5151438"/>
              <a:gd name="connsiteX3" fmla="*/ 0 w 4556125"/>
              <a:gd name="connsiteY3" fmla="*/ 5151438 h 5151438"/>
              <a:gd name="connsiteX4" fmla="*/ 0 w 4556125"/>
              <a:gd name="connsiteY4" fmla="*/ 0 h 5151438"/>
              <a:gd name="connsiteX0" fmla="*/ 0 w 4515665"/>
              <a:gd name="connsiteY0" fmla="*/ 0 h 5151438"/>
              <a:gd name="connsiteX1" fmla="*/ 4515665 w 4515665"/>
              <a:gd name="connsiteY1" fmla="*/ 0 h 5151438"/>
              <a:gd name="connsiteX2" fmla="*/ 2957948 w 4515665"/>
              <a:gd name="connsiteY2" fmla="*/ 5151438 h 5151438"/>
              <a:gd name="connsiteX3" fmla="*/ 0 w 4515665"/>
              <a:gd name="connsiteY3" fmla="*/ 5151438 h 5151438"/>
              <a:gd name="connsiteX4" fmla="*/ 0 w 4515665"/>
              <a:gd name="connsiteY4" fmla="*/ 0 h 5151438"/>
              <a:gd name="connsiteX0" fmla="*/ 0 w 4515665"/>
              <a:gd name="connsiteY0" fmla="*/ 0 h 5164138"/>
              <a:gd name="connsiteX1" fmla="*/ 4515665 w 4515665"/>
              <a:gd name="connsiteY1" fmla="*/ 0 h 5164138"/>
              <a:gd name="connsiteX2" fmla="*/ 3015098 w 4515665"/>
              <a:gd name="connsiteY2" fmla="*/ 5164138 h 5164138"/>
              <a:gd name="connsiteX3" fmla="*/ 0 w 4515665"/>
              <a:gd name="connsiteY3" fmla="*/ 5151438 h 5164138"/>
              <a:gd name="connsiteX4" fmla="*/ 0 w 4515665"/>
              <a:gd name="connsiteY4" fmla="*/ 0 h 5164138"/>
              <a:gd name="connsiteX0" fmla="*/ 0 w 4407715"/>
              <a:gd name="connsiteY0" fmla="*/ 0 h 5164138"/>
              <a:gd name="connsiteX1" fmla="*/ 4407715 w 4407715"/>
              <a:gd name="connsiteY1" fmla="*/ 6350 h 5164138"/>
              <a:gd name="connsiteX2" fmla="*/ 3015098 w 4407715"/>
              <a:gd name="connsiteY2" fmla="*/ 5164138 h 5164138"/>
              <a:gd name="connsiteX3" fmla="*/ 0 w 4407715"/>
              <a:gd name="connsiteY3" fmla="*/ 5151438 h 5164138"/>
              <a:gd name="connsiteX4" fmla="*/ 0 w 4407715"/>
              <a:gd name="connsiteY4" fmla="*/ 0 h 5164138"/>
              <a:gd name="connsiteX0" fmla="*/ 0 w 4534715"/>
              <a:gd name="connsiteY0" fmla="*/ 0 h 5164138"/>
              <a:gd name="connsiteX1" fmla="*/ 4534715 w 4534715"/>
              <a:gd name="connsiteY1" fmla="*/ 12700 h 5164138"/>
              <a:gd name="connsiteX2" fmla="*/ 3015098 w 4534715"/>
              <a:gd name="connsiteY2" fmla="*/ 5164138 h 5164138"/>
              <a:gd name="connsiteX3" fmla="*/ 0 w 4534715"/>
              <a:gd name="connsiteY3" fmla="*/ 5151438 h 5164138"/>
              <a:gd name="connsiteX4" fmla="*/ 0 w 4534715"/>
              <a:gd name="connsiteY4" fmla="*/ 0 h 5164138"/>
              <a:gd name="connsiteX0" fmla="*/ 0 w 4537696"/>
              <a:gd name="connsiteY0" fmla="*/ 2204 h 5166342"/>
              <a:gd name="connsiteX1" fmla="*/ 4537696 w 4537696"/>
              <a:gd name="connsiteY1" fmla="*/ 0 h 5166342"/>
              <a:gd name="connsiteX2" fmla="*/ 3015098 w 4537696"/>
              <a:gd name="connsiteY2" fmla="*/ 5166342 h 5166342"/>
              <a:gd name="connsiteX3" fmla="*/ 0 w 4537696"/>
              <a:gd name="connsiteY3" fmla="*/ 5153642 h 5166342"/>
              <a:gd name="connsiteX4" fmla="*/ 0 w 4537696"/>
              <a:gd name="connsiteY4" fmla="*/ 2204 h 5166342"/>
              <a:gd name="connsiteX0" fmla="*/ 0 w 4537696"/>
              <a:gd name="connsiteY0" fmla="*/ 2204 h 5168546"/>
              <a:gd name="connsiteX1" fmla="*/ 4537696 w 4537696"/>
              <a:gd name="connsiteY1" fmla="*/ 0 h 5168546"/>
              <a:gd name="connsiteX2" fmla="*/ 3015098 w 4537696"/>
              <a:gd name="connsiteY2" fmla="*/ 5166342 h 5168546"/>
              <a:gd name="connsiteX3" fmla="*/ 2980 w 4537696"/>
              <a:gd name="connsiteY3" fmla="*/ 5168546 h 5168546"/>
              <a:gd name="connsiteX4" fmla="*/ 0 w 4537696"/>
              <a:gd name="connsiteY4" fmla="*/ 2204 h 516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7696" h="5168546">
                <a:moveTo>
                  <a:pt x="0" y="2204"/>
                </a:moveTo>
                <a:lnTo>
                  <a:pt x="4537696" y="0"/>
                </a:lnTo>
                <a:lnTo>
                  <a:pt x="3015098" y="5166342"/>
                </a:lnTo>
                <a:lnTo>
                  <a:pt x="2980" y="5168546"/>
                </a:lnTo>
                <a:cubicBezTo>
                  <a:pt x="1987" y="3446432"/>
                  <a:pt x="993" y="1724318"/>
                  <a:pt x="0" y="2204"/>
                </a:cubicBezTo>
                <a:close/>
              </a:path>
            </a:pathLst>
          </a:custGeom>
          <a:gradFill>
            <a:gsLst>
              <a:gs pos="0">
                <a:schemeClr val="bg1"/>
              </a:gs>
              <a:gs pos="100000">
                <a:schemeClr val="bg1">
                  <a:lumMod val="65000"/>
                </a:schemeClr>
              </a:gs>
            </a:gsLst>
            <a:lin ang="8100000" scaled="1"/>
          </a:gradFill>
        </p:spPr>
        <p:txBody>
          <a:bodyPr vert="horz" lIns="0" tIns="0" rIns="0" bIns="0" rtlCol="0" anchor="ctr">
            <a:normAutofit/>
          </a:bodyPr>
          <a:lstStyle>
            <a:lvl1pPr marL="0" indent="0">
              <a:buNone/>
              <a:defRPr lang="en-US" dirty="0">
                <a:noFill/>
              </a:defRPr>
            </a:lvl1pPr>
          </a:lstStyle>
          <a:p>
            <a:pPr marL="115094" lvl="0" indent="-115094" algn="ctr"/>
            <a:r>
              <a:rPr lang="en-US"/>
              <a:t>Picture </a:t>
            </a:r>
          </a:p>
        </p:txBody>
      </p:sp>
      <p:sp>
        <p:nvSpPr>
          <p:cNvPr id="29" name="TextBox 28">
            <a:extLst>
              <a:ext uri="{FF2B5EF4-FFF2-40B4-BE49-F238E27FC236}">
                <a16:creationId xmlns:a16="http://schemas.microsoft.com/office/drawing/2014/main" id="{B3C5CAD0-9993-A448-A80A-680BD6B255E9}"/>
              </a:ext>
            </a:extLst>
          </p:cNvPr>
          <p:cNvSpPr txBox="1">
            <a:spLocks/>
          </p:cNvSpPr>
          <p:nvPr userDrawn="1"/>
        </p:nvSpPr>
        <p:spPr>
          <a:xfrm>
            <a:off x="3832324" y="0"/>
            <a:ext cx="1080083" cy="3489325"/>
          </a:xfrm>
          <a:custGeom>
            <a:avLst/>
            <a:gdLst>
              <a:gd name="connsiteX0" fmla="*/ 3007140 w 3161850"/>
              <a:gd name="connsiteY0" fmla="*/ 0 h 10287002"/>
              <a:gd name="connsiteX1" fmla="*/ 3161850 w 3161850"/>
              <a:gd name="connsiteY1" fmla="*/ 0 h 10287002"/>
              <a:gd name="connsiteX2" fmla="*/ 154710 w 3161850"/>
              <a:gd name="connsiteY2" fmla="*/ 10287002 h 10287002"/>
              <a:gd name="connsiteX3" fmla="*/ 0 w 3161850"/>
              <a:gd name="connsiteY3" fmla="*/ 10287002 h 10287002"/>
            </a:gdLst>
            <a:ahLst/>
            <a:cxnLst>
              <a:cxn ang="0">
                <a:pos x="connsiteX0" y="connsiteY0"/>
              </a:cxn>
              <a:cxn ang="0">
                <a:pos x="connsiteX1" y="connsiteY1"/>
              </a:cxn>
              <a:cxn ang="0">
                <a:pos x="connsiteX2" y="connsiteY2"/>
              </a:cxn>
              <a:cxn ang="0">
                <a:pos x="connsiteX3" y="connsiteY3"/>
              </a:cxn>
            </a:cxnLst>
            <a:rect l="l" t="t" r="r" b="b"/>
            <a:pathLst>
              <a:path w="3161850" h="10287002">
                <a:moveTo>
                  <a:pt x="3007140" y="0"/>
                </a:moveTo>
                <a:lnTo>
                  <a:pt x="3161850" y="0"/>
                </a:lnTo>
                <a:lnTo>
                  <a:pt x="154710" y="10287002"/>
                </a:lnTo>
                <a:lnTo>
                  <a:pt x="0" y="10287002"/>
                </a:lnTo>
                <a:close/>
              </a:path>
            </a:pathLst>
          </a:cu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buNone/>
            </a:pPr>
            <a:r>
              <a:rPr lang="en-US" sz="2700" b="0" i="0">
                <a:latin typeface="Lato Light" panose="020F0302020204030203" pitchFamily="34" charset="77"/>
              </a:rPr>
              <a:t>  </a:t>
            </a:r>
          </a:p>
        </p:txBody>
      </p:sp>
      <p:sp>
        <p:nvSpPr>
          <p:cNvPr id="16" name="Title 1">
            <a:extLst>
              <a:ext uri="{FF2B5EF4-FFF2-40B4-BE49-F238E27FC236}">
                <a16:creationId xmlns:a16="http://schemas.microsoft.com/office/drawing/2014/main" id="{34B98561-AC63-DD4D-AF1D-1A92BF002DA5}"/>
              </a:ext>
            </a:extLst>
          </p:cNvPr>
          <p:cNvSpPr>
            <a:spLocks noGrp="1"/>
          </p:cNvSpPr>
          <p:nvPr>
            <p:ph type="title" hasCustomPrompt="1"/>
          </p:nvPr>
        </p:nvSpPr>
        <p:spPr>
          <a:xfrm>
            <a:off x="4982724" y="2218850"/>
            <a:ext cx="3579813" cy="1071062"/>
          </a:xfrm>
          <a:prstGeom prst="rect">
            <a:avLst/>
          </a:prstGeom>
        </p:spPr>
        <p:txBody>
          <a:bodyPr vert="horz" wrap="square" lIns="0" tIns="0" rIns="0" bIns="182880" rtlCol="0" anchor="t" anchorCtr="0">
            <a:spAutoFit/>
          </a:bodyPr>
          <a:lstStyle>
            <a:lvl1pPr>
              <a:defRPr lang="en-US" sz="3200" dirty="0"/>
            </a:lvl1pPr>
          </a:lstStyle>
          <a:p>
            <a:pPr lvl="0"/>
            <a:r>
              <a:rPr lang="en-US" dirty="0"/>
              <a:t>Click to edit Master title style </a:t>
            </a:r>
          </a:p>
        </p:txBody>
      </p:sp>
      <p:sp>
        <p:nvSpPr>
          <p:cNvPr id="18" name="Text Placeholder 8">
            <a:extLst>
              <a:ext uri="{FF2B5EF4-FFF2-40B4-BE49-F238E27FC236}">
                <a16:creationId xmlns:a16="http://schemas.microsoft.com/office/drawing/2014/main" id="{CB324E85-D620-4F46-A404-E1EA3814CBF1}"/>
              </a:ext>
            </a:extLst>
          </p:cNvPr>
          <p:cNvSpPr>
            <a:spLocks noGrp="1"/>
          </p:cNvSpPr>
          <p:nvPr>
            <p:ph type="body" sz="quarter" idx="15" hasCustomPrompt="1"/>
          </p:nvPr>
        </p:nvSpPr>
        <p:spPr>
          <a:xfrm>
            <a:off x="4978400" y="2031627"/>
            <a:ext cx="3587343" cy="170560"/>
          </a:xfrm>
          <a:prstGeom prst="rect">
            <a:avLst/>
          </a:prstGeom>
        </p:spPr>
        <p:txBody>
          <a:bodyPr wrap="square" lIns="0" tIns="0" rIns="0" bIns="45720">
            <a:spAutoFit/>
          </a:bodyPr>
          <a:lstStyle>
            <a:lvl1pPr marL="0" indent="0">
              <a:lnSpc>
                <a:spcPct val="80000"/>
              </a:lnSpc>
              <a:spcAft>
                <a:spcPts val="600"/>
              </a:spcAft>
              <a:buNone/>
              <a:defRPr lang="en-US" sz="1000" b="0" i="0" kern="1200" cap="all" spc="120" baseline="0" dirty="0">
                <a:solidFill>
                  <a:schemeClr val="bg2"/>
                </a:solidFill>
                <a:latin typeface="Roboto Condensed" panose="02000000000000000000" pitchFamily="2" charset="0"/>
                <a:ea typeface="Roboto Condensed" panose="02000000000000000000" pitchFamily="2" charset="0"/>
                <a:cs typeface="+mn-cs"/>
              </a:defRPr>
            </a:lvl1pPr>
            <a:lvl2pPr marL="234950" indent="0">
              <a:buNone/>
              <a:defRPr/>
            </a:lvl2pPr>
            <a:lvl3pPr marL="411162" indent="0">
              <a:buNone/>
              <a:defRPr/>
            </a:lvl3pPr>
            <a:lvl4pPr marL="568325" indent="0">
              <a:buNone/>
              <a:defRPr/>
            </a:lvl4pPr>
            <a:lvl5pPr marL="742950" indent="0">
              <a:buNone/>
              <a:defRPr/>
            </a:lvl5pPr>
          </a:lstStyle>
          <a:p>
            <a:pPr marL="0" lvl="0" indent="0" algn="l" defTabSz="685800" rtl="0" eaLnBrk="1" latinLnBrk="0" hangingPunct="1">
              <a:lnSpc>
                <a:spcPct val="80000"/>
              </a:lnSpc>
              <a:spcBef>
                <a:spcPts val="0"/>
              </a:spcBef>
              <a:spcAft>
                <a:spcPts val="600"/>
              </a:spcAft>
              <a:buClr>
                <a:schemeClr val="accent2"/>
              </a:buClr>
              <a:buSzPct val="90000"/>
              <a:buFont typeface="Arial" panose="020B0604020202020204" pitchFamily="34" charset="0"/>
              <a:buNone/>
            </a:pPr>
            <a:r>
              <a:rPr lang="en-US"/>
              <a:t>EYEBROW</a:t>
            </a:r>
          </a:p>
        </p:txBody>
      </p:sp>
      <p:sp>
        <p:nvSpPr>
          <p:cNvPr id="8" name="Text Placeholder 2">
            <a:extLst>
              <a:ext uri="{FF2B5EF4-FFF2-40B4-BE49-F238E27FC236}">
                <a16:creationId xmlns:a16="http://schemas.microsoft.com/office/drawing/2014/main" id="{AA49F9C0-178B-8147-A74C-7369D0D1F0F5}"/>
              </a:ext>
            </a:extLst>
          </p:cNvPr>
          <p:cNvSpPr>
            <a:spLocks noGrp="1"/>
          </p:cNvSpPr>
          <p:nvPr>
            <p:ph type="body" sz="quarter" idx="18"/>
          </p:nvPr>
        </p:nvSpPr>
        <p:spPr>
          <a:xfrm>
            <a:off x="4978400" y="3306682"/>
            <a:ext cx="3587342" cy="198965"/>
          </a:xfrm>
        </p:spPr>
        <p:txBody>
          <a:bodyPr/>
          <a:lstStyle/>
          <a:p>
            <a:pPr lvl="0"/>
            <a:r>
              <a:rPr lang="en-US"/>
              <a:t>Click to edit Master text styles</a:t>
            </a:r>
          </a:p>
        </p:txBody>
      </p:sp>
    </p:spTree>
    <p:extLst>
      <p:ext uri="{BB962C8B-B14F-4D97-AF65-F5344CB8AC3E}">
        <p14:creationId xmlns:p14="http://schemas.microsoft.com/office/powerpoint/2010/main" val="3633084308"/>
      </p:ext>
    </p:extLst>
  </p:cSld>
  <p:clrMapOvr>
    <a:masterClrMapping/>
  </p:clrMapOvr>
  <p:extLst>
    <p:ext uri="{DCECCB84-F9BA-43D5-87BE-67443E8EF086}">
      <p15:sldGuideLst xmlns:p15="http://schemas.microsoft.com/office/powerpoint/2012/main">
        <p15:guide id="1" pos="2880" userDrawn="1">
          <p15:clr>
            <a:srgbClr val="FBAE40"/>
          </p15:clr>
        </p15:guide>
        <p15:guide id="2" pos="313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Title + Image Right">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1428B8C-1DD1-BA4A-B1C6-9751A66C8562}"/>
              </a:ext>
            </a:extLst>
          </p:cNvPr>
          <p:cNvSpPr txBox="1"/>
          <p:nvPr userDrawn="1"/>
        </p:nvSpPr>
        <p:spPr>
          <a:xfrm>
            <a:off x="8734096" y="4856635"/>
            <a:ext cx="257504" cy="115416"/>
          </a:xfrm>
          <a:prstGeom prst="rect">
            <a:avLst/>
          </a:prstGeom>
          <a:noFill/>
        </p:spPr>
        <p:txBody>
          <a:bodyPr wrap="square" lIns="45720" tIns="0" rIns="0" bIns="0" rtlCol="0">
            <a:spAutoFit/>
          </a:bodyPr>
          <a:lstStyle>
            <a:defPPr>
              <a:defRPr lang="en-US"/>
            </a:defPPr>
            <a:lvl1pPr defTabSz="457200">
              <a:defRPr sz="750">
                <a:solidFill>
                  <a:schemeClr val="bg1">
                    <a:lumMod val="75000"/>
                  </a:schemeClr>
                </a:solidFill>
                <a:latin typeface="Lato" panose="020F0502020204030203" pitchFamily="34" charset="0"/>
              </a:defRPr>
            </a:lvl1pPr>
          </a:lstStyle>
          <a:p>
            <a:pPr lvl="0"/>
            <a:fld id="{0A52FF5E-384C-654F-BC85-B661B40A616C}" type="slidenum">
              <a:rPr lang="en-US" sz="750"/>
              <a:pPr lvl="0"/>
              <a:t>‹#›</a:t>
            </a:fld>
            <a:endParaRPr lang="en-US" sz="750"/>
          </a:p>
        </p:txBody>
      </p:sp>
      <p:pic>
        <p:nvPicPr>
          <p:cNvPr id="9" name="Picture 8">
            <a:extLst>
              <a:ext uri="{FF2B5EF4-FFF2-40B4-BE49-F238E27FC236}">
                <a16:creationId xmlns:a16="http://schemas.microsoft.com/office/drawing/2014/main" id="{A85BA34A-4BD4-9640-9C4A-C385106A01A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72095" y="4780684"/>
            <a:ext cx="762000" cy="265845"/>
          </a:xfrm>
          <a:prstGeom prst="rect">
            <a:avLst/>
          </a:prstGeom>
        </p:spPr>
      </p:pic>
      <p:sp>
        <p:nvSpPr>
          <p:cNvPr id="29" name="TextBox 28">
            <a:extLst>
              <a:ext uri="{FF2B5EF4-FFF2-40B4-BE49-F238E27FC236}">
                <a16:creationId xmlns:a16="http://schemas.microsoft.com/office/drawing/2014/main" id="{B3C5CAD0-9993-A448-A80A-680BD6B255E9}"/>
              </a:ext>
            </a:extLst>
          </p:cNvPr>
          <p:cNvSpPr txBox="1">
            <a:spLocks/>
          </p:cNvSpPr>
          <p:nvPr userDrawn="1"/>
        </p:nvSpPr>
        <p:spPr>
          <a:xfrm>
            <a:off x="4783478" y="0"/>
            <a:ext cx="1040719" cy="3342471"/>
          </a:xfrm>
          <a:custGeom>
            <a:avLst/>
            <a:gdLst>
              <a:gd name="connsiteX0" fmla="*/ 3007140 w 3161850"/>
              <a:gd name="connsiteY0" fmla="*/ 0 h 10287002"/>
              <a:gd name="connsiteX1" fmla="*/ 3161850 w 3161850"/>
              <a:gd name="connsiteY1" fmla="*/ 0 h 10287002"/>
              <a:gd name="connsiteX2" fmla="*/ 154710 w 3161850"/>
              <a:gd name="connsiteY2" fmla="*/ 10287002 h 10287002"/>
              <a:gd name="connsiteX3" fmla="*/ 0 w 3161850"/>
              <a:gd name="connsiteY3" fmla="*/ 10287002 h 10287002"/>
            </a:gdLst>
            <a:ahLst/>
            <a:cxnLst>
              <a:cxn ang="0">
                <a:pos x="connsiteX0" y="connsiteY0"/>
              </a:cxn>
              <a:cxn ang="0">
                <a:pos x="connsiteX1" y="connsiteY1"/>
              </a:cxn>
              <a:cxn ang="0">
                <a:pos x="connsiteX2" y="connsiteY2"/>
              </a:cxn>
              <a:cxn ang="0">
                <a:pos x="connsiteX3" y="connsiteY3"/>
              </a:cxn>
            </a:cxnLst>
            <a:rect l="l" t="t" r="r" b="b"/>
            <a:pathLst>
              <a:path w="3161850" h="10287002">
                <a:moveTo>
                  <a:pt x="3007140" y="0"/>
                </a:moveTo>
                <a:lnTo>
                  <a:pt x="3161850" y="0"/>
                </a:lnTo>
                <a:lnTo>
                  <a:pt x="154710" y="10287002"/>
                </a:lnTo>
                <a:lnTo>
                  <a:pt x="0" y="10287002"/>
                </a:lnTo>
                <a:close/>
              </a:path>
            </a:pathLst>
          </a:cu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sz="2700" b="0" i="0">
              <a:latin typeface="Lato Light" panose="020F0302020204030203" pitchFamily="34" charset="77"/>
            </a:endParaRPr>
          </a:p>
        </p:txBody>
      </p:sp>
      <p:sp>
        <p:nvSpPr>
          <p:cNvPr id="12" name="Picture Placeholder 9">
            <a:extLst>
              <a:ext uri="{FF2B5EF4-FFF2-40B4-BE49-F238E27FC236}">
                <a16:creationId xmlns:a16="http://schemas.microsoft.com/office/drawing/2014/main" id="{82A62099-EE4E-AF43-92D1-2036095FCB58}"/>
              </a:ext>
            </a:extLst>
          </p:cNvPr>
          <p:cNvSpPr>
            <a:spLocks noGrp="1"/>
          </p:cNvSpPr>
          <p:nvPr>
            <p:ph type="pic" sz="quarter" idx="13" hasCustomPrompt="1"/>
          </p:nvPr>
        </p:nvSpPr>
        <p:spPr>
          <a:xfrm>
            <a:off x="4632542" y="-3175"/>
            <a:ext cx="4511459" cy="5146675"/>
          </a:xfrm>
          <a:custGeom>
            <a:avLst/>
            <a:gdLst>
              <a:gd name="connsiteX0" fmla="*/ 0 w 4495800"/>
              <a:gd name="connsiteY0" fmla="*/ 0 h 5151438"/>
              <a:gd name="connsiteX1" fmla="*/ 4495800 w 4495800"/>
              <a:gd name="connsiteY1" fmla="*/ 0 h 5151438"/>
              <a:gd name="connsiteX2" fmla="*/ 4495800 w 4495800"/>
              <a:gd name="connsiteY2" fmla="*/ 5151438 h 5151438"/>
              <a:gd name="connsiteX3" fmla="*/ 0 w 4495800"/>
              <a:gd name="connsiteY3" fmla="*/ 5151438 h 5151438"/>
              <a:gd name="connsiteX4" fmla="*/ 0 w 4495800"/>
              <a:gd name="connsiteY4" fmla="*/ 0 h 5151438"/>
              <a:gd name="connsiteX0" fmla="*/ 1504950 w 4495800"/>
              <a:gd name="connsiteY0" fmla="*/ 0 h 5157788"/>
              <a:gd name="connsiteX1" fmla="*/ 4495800 w 4495800"/>
              <a:gd name="connsiteY1" fmla="*/ 6350 h 5157788"/>
              <a:gd name="connsiteX2" fmla="*/ 4495800 w 4495800"/>
              <a:gd name="connsiteY2" fmla="*/ 5157788 h 5157788"/>
              <a:gd name="connsiteX3" fmla="*/ 0 w 4495800"/>
              <a:gd name="connsiteY3" fmla="*/ 5157788 h 5157788"/>
              <a:gd name="connsiteX4" fmla="*/ 1504950 w 4495800"/>
              <a:gd name="connsiteY4" fmla="*/ 0 h 5157788"/>
              <a:gd name="connsiteX0" fmla="*/ 1587500 w 4578350"/>
              <a:gd name="connsiteY0" fmla="*/ 0 h 5157788"/>
              <a:gd name="connsiteX1" fmla="*/ 4578350 w 4578350"/>
              <a:gd name="connsiteY1" fmla="*/ 6350 h 5157788"/>
              <a:gd name="connsiteX2" fmla="*/ 4578350 w 4578350"/>
              <a:gd name="connsiteY2" fmla="*/ 5157788 h 5157788"/>
              <a:gd name="connsiteX3" fmla="*/ 0 w 4578350"/>
              <a:gd name="connsiteY3" fmla="*/ 5151438 h 5157788"/>
              <a:gd name="connsiteX4" fmla="*/ 1587500 w 4578350"/>
              <a:gd name="connsiteY4" fmla="*/ 0 h 5157788"/>
              <a:gd name="connsiteX0" fmla="*/ 1530350 w 4521200"/>
              <a:gd name="connsiteY0" fmla="*/ 0 h 5157788"/>
              <a:gd name="connsiteX1" fmla="*/ 4521200 w 4521200"/>
              <a:gd name="connsiteY1" fmla="*/ 6350 h 5157788"/>
              <a:gd name="connsiteX2" fmla="*/ 4521200 w 4521200"/>
              <a:gd name="connsiteY2" fmla="*/ 5157788 h 5157788"/>
              <a:gd name="connsiteX3" fmla="*/ 0 w 4521200"/>
              <a:gd name="connsiteY3" fmla="*/ 5157788 h 5157788"/>
              <a:gd name="connsiteX4" fmla="*/ 1530350 w 4521200"/>
              <a:gd name="connsiteY4" fmla="*/ 0 h 515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1200" h="5157788">
                <a:moveTo>
                  <a:pt x="1530350" y="0"/>
                </a:moveTo>
                <a:lnTo>
                  <a:pt x="4521200" y="6350"/>
                </a:lnTo>
                <a:lnTo>
                  <a:pt x="4521200" y="5157788"/>
                </a:lnTo>
                <a:lnTo>
                  <a:pt x="0" y="5157788"/>
                </a:lnTo>
                <a:lnTo>
                  <a:pt x="1530350" y="0"/>
                </a:lnTo>
                <a:close/>
              </a:path>
            </a:pathLst>
          </a:custGeom>
          <a:gradFill>
            <a:gsLst>
              <a:gs pos="0">
                <a:schemeClr val="bg1"/>
              </a:gs>
              <a:gs pos="100000">
                <a:schemeClr val="bg1">
                  <a:lumMod val="65000"/>
                </a:schemeClr>
              </a:gs>
            </a:gsLst>
            <a:lin ang="8100000" scaled="1"/>
          </a:gradFill>
        </p:spPr>
        <p:txBody>
          <a:bodyPr vert="horz" lIns="0" tIns="0" rIns="0" bIns="0" rtlCol="0" anchor="ctr">
            <a:normAutofit/>
          </a:bodyPr>
          <a:lstStyle>
            <a:lvl1pPr marL="0" indent="0">
              <a:buNone/>
              <a:defRPr lang="en-US" dirty="0">
                <a:noFill/>
              </a:defRPr>
            </a:lvl1pPr>
          </a:lstStyle>
          <a:p>
            <a:pPr marL="115094" lvl="0" indent="-115094" algn="ctr"/>
            <a:r>
              <a:rPr lang="en-US"/>
              <a:t>Picture</a:t>
            </a:r>
          </a:p>
        </p:txBody>
      </p:sp>
      <p:sp>
        <p:nvSpPr>
          <p:cNvPr id="13" name="Title 1">
            <a:extLst>
              <a:ext uri="{FF2B5EF4-FFF2-40B4-BE49-F238E27FC236}">
                <a16:creationId xmlns:a16="http://schemas.microsoft.com/office/drawing/2014/main" id="{C4888F68-50DD-694A-94B6-2CEEB850D4FD}"/>
              </a:ext>
            </a:extLst>
          </p:cNvPr>
          <p:cNvSpPr>
            <a:spLocks noGrp="1"/>
          </p:cNvSpPr>
          <p:nvPr>
            <p:ph type="title"/>
          </p:nvPr>
        </p:nvSpPr>
        <p:spPr>
          <a:xfrm>
            <a:off x="587375" y="2218850"/>
            <a:ext cx="3587343" cy="1071062"/>
          </a:xfrm>
          <a:prstGeom prst="rect">
            <a:avLst/>
          </a:prstGeom>
        </p:spPr>
        <p:txBody>
          <a:bodyPr vert="horz" wrap="square" lIns="0" tIns="0" rIns="0" bIns="182880" rtlCol="0" anchor="t" anchorCtr="0">
            <a:spAutoFit/>
          </a:bodyPr>
          <a:lstStyle>
            <a:lvl1pPr>
              <a:defRPr lang="en-US" sz="3200" dirty="0"/>
            </a:lvl1pPr>
          </a:lstStyle>
          <a:p>
            <a:pPr lvl="0"/>
            <a:r>
              <a:rPr lang="en-US"/>
              <a:t>Click to edit Master title style</a:t>
            </a:r>
            <a:endParaRPr lang="en-US" dirty="0"/>
          </a:p>
        </p:txBody>
      </p:sp>
      <p:sp>
        <p:nvSpPr>
          <p:cNvPr id="15" name="Text Placeholder 8">
            <a:extLst>
              <a:ext uri="{FF2B5EF4-FFF2-40B4-BE49-F238E27FC236}">
                <a16:creationId xmlns:a16="http://schemas.microsoft.com/office/drawing/2014/main" id="{7FA27A8A-E35B-9645-A87F-2AE91C05ED3A}"/>
              </a:ext>
            </a:extLst>
          </p:cNvPr>
          <p:cNvSpPr>
            <a:spLocks noGrp="1"/>
          </p:cNvSpPr>
          <p:nvPr>
            <p:ph type="body" sz="quarter" idx="15" hasCustomPrompt="1"/>
          </p:nvPr>
        </p:nvSpPr>
        <p:spPr>
          <a:xfrm>
            <a:off x="587375" y="2031627"/>
            <a:ext cx="3587343" cy="170560"/>
          </a:xfrm>
          <a:prstGeom prst="rect">
            <a:avLst/>
          </a:prstGeom>
        </p:spPr>
        <p:txBody>
          <a:bodyPr wrap="square" lIns="0" tIns="0" rIns="0" bIns="45720">
            <a:spAutoFit/>
          </a:bodyPr>
          <a:lstStyle>
            <a:lvl1pPr marL="0" indent="0">
              <a:lnSpc>
                <a:spcPct val="80000"/>
              </a:lnSpc>
              <a:spcAft>
                <a:spcPts val="600"/>
              </a:spcAft>
              <a:buNone/>
              <a:defRPr lang="en-US" sz="1000" b="0" i="0" kern="1200" cap="all" spc="120" baseline="0" dirty="0">
                <a:solidFill>
                  <a:schemeClr val="bg2"/>
                </a:solidFill>
                <a:latin typeface="Roboto Condensed" panose="02000000000000000000" pitchFamily="2" charset="0"/>
                <a:ea typeface="Roboto Condensed" panose="02000000000000000000" pitchFamily="2" charset="0"/>
                <a:cs typeface="+mn-cs"/>
              </a:defRPr>
            </a:lvl1pPr>
            <a:lvl2pPr marL="234950" indent="0">
              <a:buNone/>
              <a:defRPr/>
            </a:lvl2pPr>
            <a:lvl3pPr marL="411162" indent="0">
              <a:buNone/>
              <a:defRPr/>
            </a:lvl3pPr>
            <a:lvl4pPr marL="568325" indent="0">
              <a:buNone/>
              <a:defRPr/>
            </a:lvl4pPr>
            <a:lvl5pPr marL="742950" indent="0">
              <a:buNone/>
              <a:defRPr/>
            </a:lvl5pPr>
          </a:lstStyle>
          <a:p>
            <a:pPr marL="0" lvl="0" indent="0" algn="l" defTabSz="685800" rtl="0" eaLnBrk="1" latinLnBrk="0" hangingPunct="1">
              <a:lnSpc>
                <a:spcPct val="80000"/>
              </a:lnSpc>
              <a:spcBef>
                <a:spcPts val="0"/>
              </a:spcBef>
              <a:spcAft>
                <a:spcPts val="600"/>
              </a:spcAft>
              <a:buClr>
                <a:schemeClr val="accent2"/>
              </a:buClr>
              <a:buSzPct val="90000"/>
              <a:buFont typeface="Arial" panose="020B0604020202020204" pitchFamily="34" charset="0"/>
              <a:buNone/>
            </a:pPr>
            <a:r>
              <a:rPr lang="en-US"/>
              <a:t>EYEBROW</a:t>
            </a:r>
          </a:p>
        </p:txBody>
      </p:sp>
      <p:sp>
        <p:nvSpPr>
          <p:cNvPr id="10" name="Text Placeholder 2">
            <a:extLst>
              <a:ext uri="{FF2B5EF4-FFF2-40B4-BE49-F238E27FC236}">
                <a16:creationId xmlns:a16="http://schemas.microsoft.com/office/drawing/2014/main" id="{0217F5D8-10FE-ED43-9417-BA0F4BC42CCE}"/>
              </a:ext>
            </a:extLst>
          </p:cNvPr>
          <p:cNvSpPr>
            <a:spLocks noGrp="1"/>
          </p:cNvSpPr>
          <p:nvPr>
            <p:ph type="body" sz="quarter" idx="18"/>
          </p:nvPr>
        </p:nvSpPr>
        <p:spPr>
          <a:xfrm>
            <a:off x="587376" y="3306575"/>
            <a:ext cx="3587342" cy="198965"/>
          </a:xfrm>
        </p:spPr>
        <p:txBody>
          <a:bodyPr/>
          <a:lstStyle/>
          <a:p>
            <a:pPr lvl="0"/>
            <a:r>
              <a:rPr lang="en-US"/>
              <a:t>Click to edit Master text styles</a:t>
            </a:r>
          </a:p>
        </p:txBody>
      </p:sp>
    </p:spTree>
    <p:extLst>
      <p:ext uri="{BB962C8B-B14F-4D97-AF65-F5344CB8AC3E}">
        <p14:creationId xmlns:p14="http://schemas.microsoft.com/office/powerpoint/2010/main" val="2843730312"/>
      </p:ext>
    </p:extLst>
  </p:cSld>
  <p:clrMapOvr>
    <a:masterClrMapping/>
  </p:clrMapOvr>
  <p:extLst>
    <p:ext uri="{DCECCB84-F9BA-43D5-87BE-67443E8EF086}">
      <p15:sldGuideLst xmlns:p15="http://schemas.microsoft.com/office/powerpoint/2012/main">
        <p15:guide id="1" pos="263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 Column + Large Image Left">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735C161-0986-3148-8874-3E36501B4D8B}"/>
              </a:ext>
            </a:extLst>
          </p:cNvPr>
          <p:cNvSpPr txBox="1"/>
          <p:nvPr userDrawn="1"/>
        </p:nvSpPr>
        <p:spPr>
          <a:xfrm>
            <a:off x="8734096" y="4841267"/>
            <a:ext cx="257504" cy="124329"/>
          </a:xfrm>
          <a:prstGeom prst="rect">
            <a:avLst/>
          </a:prstGeom>
          <a:noFill/>
        </p:spPr>
        <p:txBody>
          <a:bodyPr wrap="square" lIns="45720" tIns="0" rIns="0" bIns="0" rtlCol="0">
            <a:spAutoFit/>
          </a:bodyPr>
          <a:lstStyle>
            <a:defPPr>
              <a:defRPr lang="en-US"/>
            </a:defPPr>
            <a:lvl1pPr defTabSz="457200">
              <a:defRPr sz="750">
                <a:solidFill>
                  <a:schemeClr val="bg1">
                    <a:lumMod val="75000"/>
                  </a:schemeClr>
                </a:solidFill>
                <a:latin typeface="Lato" panose="020F0502020204030203" pitchFamily="34" charset="0"/>
              </a:defRPr>
            </a:lvl1pPr>
          </a:lstStyle>
          <a:p>
            <a:pPr marL="0" lvl="0" indent="0">
              <a:buNone/>
            </a:pPr>
            <a:fld id="{0A52FF5E-384C-654F-BC85-B661B40A616C}" type="slidenum">
              <a:rPr lang="en-US" sz="750" smtClean="0">
                <a:solidFill>
                  <a:schemeClr val="tx1">
                    <a:lumMod val="75000"/>
                    <a:lumOff val="25000"/>
                  </a:schemeClr>
                </a:solidFill>
              </a:rPr>
              <a:pPr marL="0" lvl="0" indent="0">
                <a:buNone/>
              </a:pPr>
              <a:t>‹#›</a:t>
            </a:fld>
            <a:endParaRPr lang="en-US" sz="750" dirty="0">
              <a:solidFill>
                <a:schemeClr val="tx1">
                  <a:lumMod val="75000"/>
                  <a:lumOff val="25000"/>
                </a:schemeClr>
              </a:solidFill>
            </a:endParaRPr>
          </a:p>
        </p:txBody>
      </p:sp>
      <p:sp>
        <p:nvSpPr>
          <p:cNvPr id="13" name="Picture Placeholder 5">
            <a:extLst>
              <a:ext uri="{FF2B5EF4-FFF2-40B4-BE49-F238E27FC236}">
                <a16:creationId xmlns:a16="http://schemas.microsoft.com/office/drawing/2014/main" id="{0B1AFC9C-379D-164C-8E3F-31402EACD4A8}"/>
              </a:ext>
            </a:extLst>
          </p:cNvPr>
          <p:cNvSpPr>
            <a:spLocks noGrp="1"/>
          </p:cNvSpPr>
          <p:nvPr>
            <p:ph type="pic" sz="quarter" idx="11" hasCustomPrompt="1"/>
          </p:nvPr>
        </p:nvSpPr>
        <p:spPr>
          <a:xfrm>
            <a:off x="-611" y="-3175"/>
            <a:ext cx="2896211" cy="5143500"/>
          </a:xfrm>
          <a:custGeom>
            <a:avLst/>
            <a:gdLst>
              <a:gd name="connsiteX0" fmla="*/ 0 w 4556125"/>
              <a:gd name="connsiteY0" fmla="*/ 0 h 5151438"/>
              <a:gd name="connsiteX1" fmla="*/ 4556125 w 4556125"/>
              <a:gd name="connsiteY1" fmla="*/ 0 h 5151438"/>
              <a:gd name="connsiteX2" fmla="*/ 4556125 w 4556125"/>
              <a:gd name="connsiteY2" fmla="*/ 5151438 h 5151438"/>
              <a:gd name="connsiteX3" fmla="*/ 0 w 4556125"/>
              <a:gd name="connsiteY3" fmla="*/ 5151438 h 5151438"/>
              <a:gd name="connsiteX4" fmla="*/ 0 w 4556125"/>
              <a:gd name="connsiteY4" fmla="*/ 0 h 5151438"/>
              <a:gd name="connsiteX0" fmla="*/ 0 w 4556125"/>
              <a:gd name="connsiteY0" fmla="*/ 0 h 5151438"/>
              <a:gd name="connsiteX1" fmla="*/ 4556125 w 4556125"/>
              <a:gd name="connsiteY1" fmla="*/ 0 h 5151438"/>
              <a:gd name="connsiteX2" fmla="*/ 2957948 w 4556125"/>
              <a:gd name="connsiteY2" fmla="*/ 5151438 h 5151438"/>
              <a:gd name="connsiteX3" fmla="*/ 0 w 4556125"/>
              <a:gd name="connsiteY3" fmla="*/ 5151438 h 5151438"/>
              <a:gd name="connsiteX4" fmla="*/ 0 w 4556125"/>
              <a:gd name="connsiteY4" fmla="*/ 0 h 5151438"/>
              <a:gd name="connsiteX0" fmla="*/ 0 w 4515665"/>
              <a:gd name="connsiteY0" fmla="*/ 0 h 5151438"/>
              <a:gd name="connsiteX1" fmla="*/ 4515665 w 4515665"/>
              <a:gd name="connsiteY1" fmla="*/ 0 h 5151438"/>
              <a:gd name="connsiteX2" fmla="*/ 2957948 w 4515665"/>
              <a:gd name="connsiteY2" fmla="*/ 5151438 h 5151438"/>
              <a:gd name="connsiteX3" fmla="*/ 0 w 4515665"/>
              <a:gd name="connsiteY3" fmla="*/ 5151438 h 5151438"/>
              <a:gd name="connsiteX4" fmla="*/ 0 w 4515665"/>
              <a:gd name="connsiteY4" fmla="*/ 0 h 5151438"/>
              <a:gd name="connsiteX0" fmla="*/ 0 w 4515665"/>
              <a:gd name="connsiteY0" fmla="*/ 0 h 5164138"/>
              <a:gd name="connsiteX1" fmla="*/ 4515665 w 4515665"/>
              <a:gd name="connsiteY1" fmla="*/ 0 h 5164138"/>
              <a:gd name="connsiteX2" fmla="*/ 3015098 w 4515665"/>
              <a:gd name="connsiteY2" fmla="*/ 5164138 h 5164138"/>
              <a:gd name="connsiteX3" fmla="*/ 0 w 4515665"/>
              <a:gd name="connsiteY3" fmla="*/ 5151438 h 5164138"/>
              <a:gd name="connsiteX4" fmla="*/ 0 w 4515665"/>
              <a:gd name="connsiteY4" fmla="*/ 0 h 5164138"/>
              <a:gd name="connsiteX0" fmla="*/ 0 w 4407715"/>
              <a:gd name="connsiteY0" fmla="*/ 0 h 5164138"/>
              <a:gd name="connsiteX1" fmla="*/ 4407715 w 4407715"/>
              <a:gd name="connsiteY1" fmla="*/ 6350 h 5164138"/>
              <a:gd name="connsiteX2" fmla="*/ 3015098 w 4407715"/>
              <a:gd name="connsiteY2" fmla="*/ 5164138 h 5164138"/>
              <a:gd name="connsiteX3" fmla="*/ 0 w 4407715"/>
              <a:gd name="connsiteY3" fmla="*/ 5151438 h 5164138"/>
              <a:gd name="connsiteX4" fmla="*/ 0 w 4407715"/>
              <a:gd name="connsiteY4" fmla="*/ 0 h 5164138"/>
              <a:gd name="connsiteX0" fmla="*/ 0 w 4534715"/>
              <a:gd name="connsiteY0" fmla="*/ 0 h 5164138"/>
              <a:gd name="connsiteX1" fmla="*/ 4534715 w 4534715"/>
              <a:gd name="connsiteY1" fmla="*/ 12700 h 5164138"/>
              <a:gd name="connsiteX2" fmla="*/ 3015098 w 4534715"/>
              <a:gd name="connsiteY2" fmla="*/ 5164138 h 5164138"/>
              <a:gd name="connsiteX3" fmla="*/ 0 w 4534715"/>
              <a:gd name="connsiteY3" fmla="*/ 5151438 h 5164138"/>
              <a:gd name="connsiteX4" fmla="*/ 0 w 4534715"/>
              <a:gd name="connsiteY4" fmla="*/ 0 h 5164138"/>
              <a:gd name="connsiteX0" fmla="*/ 1403350 w 4534715"/>
              <a:gd name="connsiteY0" fmla="*/ 0 h 5151438"/>
              <a:gd name="connsiteX1" fmla="*/ 4534715 w 4534715"/>
              <a:gd name="connsiteY1" fmla="*/ 0 h 5151438"/>
              <a:gd name="connsiteX2" fmla="*/ 3015098 w 4534715"/>
              <a:gd name="connsiteY2" fmla="*/ 5151438 h 5151438"/>
              <a:gd name="connsiteX3" fmla="*/ 0 w 4534715"/>
              <a:gd name="connsiteY3" fmla="*/ 5138738 h 5151438"/>
              <a:gd name="connsiteX4" fmla="*/ 1403350 w 4534715"/>
              <a:gd name="connsiteY4" fmla="*/ 0 h 5151438"/>
              <a:gd name="connsiteX0" fmla="*/ 0 w 3131365"/>
              <a:gd name="connsiteY0" fmla="*/ 0 h 5151438"/>
              <a:gd name="connsiteX1" fmla="*/ 3131365 w 3131365"/>
              <a:gd name="connsiteY1" fmla="*/ 0 h 5151438"/>
              <a:gd name="connsiteX2" fmla="*/ 1611748 w 3131365"/>
              <a:gd name="connsiteY2" fmla="*/ 5151438 h 5151438"/>
              <a:gd name="connsiteX3" fmla="*/ 12700 w 3131365"/>
              <a:gd name="connsiteY3" fmla="*/ 5145088 h 5151438"/>
              <a:gd name="connsiteX4" fmla="*/ 0 w 3131365"/>
              <a:gd name="connsiteY4" fmla="*/ 0 h 5151438"/>
              <a:gd name="connsiteX0" fmla="*/ 552474 w 3118689"/>
              <a:gd name="connsiteY0" fmla="*/ 0 h 5151438"/>
              <a:gd name="connsiteX1" fmla="*/ 3118689 w 3118689"/>
              <a:gd name="connsiteY1" fmla="*/ 0 h 5151438"/>
              <a:gd name="connsiteX2" fmla="*/ 1599072 w 3118689"/>
              <a:gd name="connsiteY2" fmla="*/ 5151438 h 5151438"/>
              <a:gd name="connsiteX3" fmla="*/ 24 w 3118689"/>
              <a:gd name="connsiteY3" fmla="*/ 5145088 h 5151438"/>
              <a:gd name="connsiteX4" fmla="*/ 552474 w 3118689"/>
              <a:gd name="connsiteY4" fmla="*/ 0 h 5151438"/>
              <a:gd name="connsiteX0" fmla="*/ 228656 w 3118721"/>
              <a:gd name="connsiteY0" fmla="*/ 0 h 5151438"/>
              <a:gd name="connsiteX1" fmla="*/ 3118721 w 3118721"/>
              <a:gd name="connsiteY1" fmla="*/ 0 h 5151438"/>
              <a:gd name="connsiteX2" fmla="*/ 1599104 w 3118721"/>
              <a:gd name="connsiteY2" fmla="*/ 5151438 h 5151438"/>
              <a:gd name="connsiteX3" fmla="*/ 56 w 3118721"/>
              <a:gd name="connsiteY3" fmla="*/ 5145088 h 5151438"/>
              <a:gd name="connsiteX4" fmla="*/ 228656 w 3118721"/>
              <a:gd name="connsiteY4" fmla="*/ 0 h 5151438"/>
              <a:gd name="connsiteX0" fmla="*/ 0 w 2890065"/>
              <a:gd name="connsiteY0" fmla="*/ 0 h 5151438"/>
              <a:gd name="connsiteX1" fmla="*/ 2890065 w 2890065"/>
              <a:gd name="connsiteY1" fmla="*/ 0 h 5151438"/>
              <a:gd name="connsiteX2" fmla="*/ 1370448 w 2890065"/>
              <a:gd name="connsiteY2" fmla="*/ 5151438 h 5151438"/>
              <a:gd name="connsiteX3" fmla="*/ 241300 w 2890065"/>
              <a:gd name="connsiteY3" fmla="*/ 5119688 h 5151438"/>
              <a:gd name="connsiteX4" fmla="*/ 0 w 2890065"/>
              <a:gd name="connsiteY4" fmla="*/ 0 h 5151438"/>
              <a:gd name="connsiteX0" fmla="*/ 1221 w 2891286"/>
              <a:gd name="connsiteY0" fmla="*/ 0 h 5151438"/>
              <a:gd name="connsiteX1" fmla="*/ 2891286 w 2891286"/>
              <a:gd name="connsiteY1" fmla="*/ 0 h 5151438"/>
              <a:gd name="connsiteX2" fmla="*/ 1371669 w 2891286"/>
              <a:gd name="connsiteY2" fmla="*/ 5151438 h 5151438"/>
              <a:gd name="connsiteX3" fmla="*/ 1221 w 2891286"/>
              <a:gd name="connsiteY3" fmla="*/ 5151438 h 5151438"/>
              <a:gd name="connsiteX4" fmla="*/ 1221 w 2891286"/>
              <a:gd name="connsiteY4" fmla="*/ 0 h 5151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1286" h="5151438">
                <a:moveTo>
                  <a:pt x="1221" y="0"/>
                </a:moveTo>
                <a:lnTo>
                  <a:pt x="2891286" y="0"/>
                </a:lnTo>
                <a:lnTo>
                  <a:pt x="1371669" y="5151438"/>
                </a:lnTo>
                <a:lnTo>
                  <a:pt x="1221" y="5151438"/>
                </a:lnTo>
                <a:cubicBezTo>
                  <a:pt x="-3012" y="3436409"/>
                  <a:pt x="5454" y="1715029"/>
                  <a:pt x="1221" y="0"/>
                </a:cubicBezTo>
                <a:close/>
              </a:path>
            </a:pathLst>
          </a:custGeom>
          <a:gradFill>
            <a:gsLst>
              <a:gs pos="0">
                <a:schemeClr val="bg1"/>
              </a:gs>
              <a:gs pos="100000">
                <a:schemeClr val="bg1">
                  <a:lumMod val="65000"/>
                </a:schemeClr>
              </a:gs>
            </a:gsLst>
            <a:lin ang="8100000" scaled="1"/>
          </a:gradFill>
        </p:spPr>
        <p:txBody>
          <a:bodyPr vert="horz" lIns="0" tIns="0" rIns="0" bIns="0" rtlCol="0" anchor="ctr">
            <a:normAutofit/>
          </a:bodyPr>
          <a:lstStyle>
            <a:lvl1pPr marL="0" indent="0">
              <a:buNone/>
              <a:defRPr lang="en-US" dirty="0">
                <a:noFill/>
              </a:defRPr>
            </a:lvl1pPr>
          </a:lstStyle>
          <a:p>
            <a:pPr marL="115094" lvl="0" indent="-115094" algn="ctr"/>
            <a:r>
              <a:rPr lang="en-US"/>
              <a:t>Picture </a:t>
            </a:r>
          </a:p>
        </p:txBody>
      </p:sp>
      <p:sp>
        <p:nvSpPr>
          <p:cNvPr id="14" name="TextBox 13">
            <a:extLst>
              <a:ext uri="{FF2B5EF4-FFF2-40B4-BE49-F238E27FC236}">
                <a16:creationId xmlns:a16="http://schemas.microsoft.com/office/drawing/2014/main" id="{C0DBC617-5960-A042-952D-DF22F034C41C}"/>
              </a:ext>
            </a:extLst>
          </p:cNvPr>
          <p:cNvSpPr txBox="1">
            <a:spLocks/>
          </p:cNvSpPr>
          <p:nvPr userDrawn="1"/>
        </p:nvSpPr>
        <p:spPr>
          <a:xfrm>
            <a:off x="1707246" y="2813992"/>
            <a:ext cx="741150" cy="2329508"/>
          </a:xfrm>
          <a:custGeom>
            <a:avLst/>
            <a:gdLst>
              <a:gd name="connsiteX0" fmla="*/ 3007140 w 3161850"/>
              <a:gd name="connsiteY0" fmla="*/ 0 h 10287002"/>
              <a:gd name="connsiteX1" fmla="*/ 3161850 w 3161850"/>
              <a:gd name="connsiteY1" fmla="*/ 0 h 10287002"/>
              <a:gd name="connsiteX2" fmla="*/ 154710 w 3161850"/>
              <a:gd name="connsiteY2" fmla="*/ 10287002 h 10287002"/>
              <a:gd name="connsiteX3" fmla="*/ 0 w 3161850"/>
              <a:gd name="connsiteY3" fmla="*/ 10287002 h 10287002"/>
            </a:gdLst>
            <a:ahLst/>
            <a:cxnLst>
              <a:cxn ang="0">
                <a:pos x="connsiteX0" y="connsiteY0"/>
              </a:cxn>
              <a:cxn ang="0">
                <a:pos x="connsiteX1" y="connsiteY1"/>
              </a:cxn>
              <a:cxn ang="0">
                <a:pos x="connsiteX2" y="connsiteY2"/>
              </a:cxn>
              <a:cxn ang="0">
                <a:pos x="connsiteX3" y="connsiteY3"/>
              </a:cxn>
            </a:cxnLst>
            <a:rect l="l" t="t" r="r" b="b"/>
            <a:pathLst>
              <a:path w="3161850" h="10287002">
                <a:moveTo>
                  <a:pt x="3007140" y="0"/>
                </a:moveTo>
                <a:lnTo>
                  <a:pt x="3161850" y="0"/>
                </a:lnTo>
                <a:lnTo>
                  <a:pt x="154710" y="10287002"/>
                </a:lnTo>
                <a:lnTo>
                  <a:pt x="0" y="10287002"/>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sz="2700" b="0" i="0" dirty="0">
              <a:latin typeface="Lato Light" panose="020F0302020204030203" pitchFamily="34" charset="77"/>
            </a:endParaRPr>
          </a:p>
        </p:txBody>
      </p:sp>
      <p:sp>
        <p:nvSpPr>
          <p:cNvPr id="8" name="Title 1">
            <a:extLst>
              <a:ext uri="{FF2B5EF4-FFF2-40B4-BE49-F238E27FC236}">
                <a16:creationId xmlns:a16="http://schemas.microsoft.com/office/drawing/2014/main" id="{FE2EDF70-A422-AF4B-88A4-17BFFC259D99}"/>
              </a:ext>
            </a:extLst>
          </p:cNvPr>
          <p:cNvSpPr>
            <a:spLocks noGrp="1"/>
          </p:cNvSpPr>
          <p:nvPr>
            <p:ph type="title"/>
          </p:nvPr>
        </p:nvSpPr>
        <p:spPr>
          <a:xfrm>
            <a:off x="3351212" y="1543050"/>
            <a:ext cx="5208587" cy="572464"/>
          </a:xfrm>
          <a:prstGeom prst="rect">
            <a:avLst/>
          </a:prstGeom>
        </p:spPr>
        <p:txBody>
          <a:bodyPr vert="horz" wrap="square" lIns="0" tIns="0" rIns="0" bIns="182880" rtlCol="0" anchor="t" anchorCtr="0">
            <a:spAutoFit/>
          </a:bodyPr>
          <a:lstStyle>
            <a:lvl1pPr algn="l">
              <a:defRPr lang="en-US" sz="2800" dirty="0"/>
            </a:lvl1pPr>
          </a:lstStyle>
          <a:p>
            <a:pPr lvl="0"/>
            <a:r>
              <a:rPr lang="en-US"/>
              <a:t>Click to edit Master title style</a:t>
            </a:r>
            <a:endParaRPr lang="en-US" dirty="0"/>
          </a:p>
        </p:txBody>
      </p:sp>
      <p:sp>
        <p:nvSpPr>
          <p:cNvPr id="6" name="Text Placeholder 2">
            <a:extLst>
              <a:ext uri="{FF2B5EF4-FFF2-40B4-BE49-F238E27FC236}">
                <a16:creationId xmlns:a16="http://schemas.microsoft.com/office/drawing/2014/main" id="{A2E95FD4-BA78-EB4B-B670-1A04636F776A}"/>
              </a:ext>
            </a:extLst>
          </p:cNvPr>
          <p:cNvSpPr>
            <a:spLocks noGrp="1"/>
          </p:cNvSpPr>
          <p:nvPr>
            <p:ph type="body" sz="quarter" idx="18"/>
          </p:nvPr>
        </p:nvSpPr>
        <p:spPr>
          <a:xfrm>
            <a:off x="3351213" y="2127344"/>
            <a:ext cx="5208586" cy="198965"/>
          </a:xfrm>
        </p:spPr>
        <p:txBody>
          <a:bodyPr/>
          <a:lstStyle/>
          <a:p>
            <a:pPr lvl="0"/>
            <a:r>
              <a:rPr lang="en-US"/>
              <a:t>Click to edit Master text styles</a:t>
            </a:r>
          </a:p>
        </p:txBody>
      </p:sp>
      <p:pic>
        <p:nvPicPr>
          <p:cNvPr id="12" name="Picture 6">
            <a:extLst>
              <a:ext uri="{FF2B5EF4-FFF2-40B4-BE49-F238E27FC236}">
                <a16:creationId xmlns:a16="http://schemas.microsoft.com/office/drawing/2014/main" id="{D583C9D7-E332-1C44-BB8B-FB77D5A3313C}"/>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7972095" y="4781526"/>
            <a:ext cx="762000" cy="264160"/>
          </a:xfrm>
          <a:prstGeom prst="rect">
            <a:avLst/>
          </a:prstGeom>
        </p:spPr>
      </p:pic>
    </p:spTree>
    <p:extLst>
      <p:ext uri="{BB962C8B-B14F-4D97-AF65-F5344CB8AC3E}">
        <p14:creationId xmlns:p14="http://schemas.microsoft.com/office/powerpoint/2010/main" val="737857982"/>
      </p:ext>
    </p:extLst>
  </p:cSld>
  <p:clrMapOvr>
    <a:masterClrMapping/>
  </p:clrMapOvr>
  <p:extLst>
    <p:ext uri="{DCECCB84-F9BA-43D5-87BE-67443E8EF086}">
      <p15:sldGuideLst xmlns:p15="http://schemas.microsoft.com/office/powerpoint/2012/main">
        <p15:guide id="1" pos="210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 Columns + Large Image Left">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BC1EFC4-E818-8F4E-B854-973F8F060B1E}"/>
              </a:ext>
            </a:extLst>
          </p:cNvPr>
          <p:cNvSpPr txBox="1"/>
          <p:nvPr userDrawn="1"/>
        </p:nvSpPr>
        <p:spPr>
          <a:xfrm>
            <a:off x="8734096" y="4841267"/>
            <a:ext cx="257504" cy="124329"/>
          </a:xfrm>
          <a:prstGeom prst="rect">
            <a:avLst/>
          </a:prstGeom>
          <a:noFill/>
        </p:spPr>
        <p:txBody>
          <a:bodyPr wrap="square" lIns="45720" tIns="0" rIns="0" bIns="0" rtlCol="0">
            <a:spAutoFit/>
          </a:bodyPr>
          <a:lstStyle>
            <a:defPPr>
              <a:defRPr lang="en-US"/>
            </a:defPPr>
            <a:lvl1pPr defTabSz="457200">
              <a:defRPr sz="750">
                <a:solidFill>
                  <a:schemeClr val="bg1">
                    <a:lumMod val="75000"/>
                  </a:schemeClr>
                </a:solidFill>
                <a:latin typeface="Lato" panose="020F0502020204030203" pitchFamily="34" charset="0"/>
              </a:defRPr>
            </a:lvl1pPr>
          </a:lstStyle>
          <a:p>
            <a:pPr marL="0" lvl="0" indent="0">
              <a:buNone/>
            </a:pPr>
            <a:fld id="{0A52FF5E-384C-654F-BC85-B661B40A616C}" type="slidenum">
              <a:rPr lang="en-US" sz="750" smtClean="0">
                <a:solidFill>
                  <a:schemeClr val="tx1">
                    <a:lumMod val="75000"/>
                    <a:lumOff val="25000"/>
                  </a:schemeClr>
                </a:solidFill>
              </a:rPr>
              <a:pPr marL="0" lvl="0" indent="0">
                <a:buNone/>
              </a:pPr>
              <a:t>‹#›</a:t>
            </a:fld>
            <a:endParaRPr lang="en-US" sz="750" dirty="0">
              <a:solidFill>
                <a:schemeClr val="tx1">
                  <a:lumMod val="75000"/>
                  <a:lumOff val="25000"/>
                </a:schemeClr>
              </a:solidFill>
            </a:endParaRPr>
          </a:p>
        </p:txBody>
      </p:sp>
      <p:sp>
        <p:nvSpPr>
          <p:cNvPr id="13" name="Picture Placeholder 5">
            <a:extLst>
              <a:ext uri="{FF2B5EF4-FFF2-40B4-BE49-F238E27FC236}">
                <a16:creationId xmlns:a16="http://schemas.microsoft.com/office/drawing/2014/main" id="{0B1AFC9C-379D-164C-8E3F-31402EACD4A8}"/>
              </a:ext>
            </a:extLst>
          </p:cNvPr>
          <p:cNvSpPr>
            <a:spLocks noGrp="1"/>
          </p:cNvSpPr>
          <p:nvPr>
            <p:ph type="pic" sz="quarter" idx="11" hasCustomPrompt="1"/>
          </p:nvPr>
        </p:nvSpPr>
        <p:spPr>
          <a:xfrm>
            <a:off x="-611" y="-3175"/>
            <a:ext cx="2896211" cy="5143500"/>
          </a:xfrm>
          <a:custGeom>
            <a:avLst/>
            <a:gdLst>
              <a:gd name="connsiteX0" fmla="*/ 0 w 4556125"/>
              <a:gd name="connsiteY0" fmla="*/ 0 h 5151438"/>
              <a:gd name="connsiteX1" fmla="*/ 4556125 w 4556125"/>
              <a:gd name="connsiteY1" fmla="*/ 0 h 5151438"/>
              <a:gd name="connsiteX2" fmla="*/ 4556125 w 4556125"/>
              <a:gd name="connsiteY2" fmla="*/ 5151438 h 5151438"/>
              <a:gd name="connsiteX3" fmla="*/ 0 w 4556125"/>
              <a:gd name="connsiteY3" fmla="*/ 5151438 h 5151438"/>
              <a:gd name="connsiteX4" fmla="*/ 0 w 4556125"/>
              <a:gd name="connsiteY4" fmla="*/ 0 h 5151438"/>
              <a:gd name="connsiteX0" fmla="*/ 0 w 4556125"/>
              <a:gd name="connsiteY0" fmla="*/ 0 h 5151438"/>
              <a:gd name="connsiteX1" fmla="*/ 4556125 w 4556125"/>
              <a:gd name="connsiteY1" fmla="*/ 0 h 5151438"/>
              <a:gd name="connsiteX2" fmla="*/ 2957948 w 4556125"/>
              <a:gd name="connsiteY2" fmla="*/ 5151438 h 5151438"/>
              <a:gd name="connsiteX3" fmla="*/ 0 w 4556125"/>
              <a:gd name="connsiteY3" fmla="*/ 5151438 h 5151438"/>
              <a:gd name="connsiteX4" fmla="*/ 0 w 4556125"/>
              <a:gd name="connsiteY4" fmla="*/ 0 h 5151438"/>
              <a:gd name="connsiteX0" fmla="*/ 0 w 4515665"/>
              <a:gd name="connsiteY0" fmla="*/ 0 h 5151438"/>
              <a:gd name="connsiteX1" fmla="*/ 4515665 w 4515665"/>
              <a:gd name="connsiteY1" fmla="*/ 0 h 5151438"/>
              <a:gd name="connsiteX2" fmla="*/ 2957948 w 4515665"/>
              <a:gd name="connsiteY2" fmla="*/ 5151438 h 5151438"/>
              <a:gd name="connsiteX3" fmla="*/ 0 w 4515665"/>
              <a:gd name="connsiteY3" fmla="*/ 5151438 h 5151438"/>
              <a:gd name="connsiteX4" fmla="*/ 0 w 4515665"/>
              <a:gd name="connsiteY4" fmla="*/ 0 h 5151438"/>
              <a:gd name="connsiteX0" fmla="*/ 0 w 4515665"/>
              <a:gd name="connsiteY0" fmla="*/ 0 h 5164138"/>
              <a:gd name="connsiteX1" fmla="*/ 4515665 w 4515665"/>
              <a:gd name="connsiteY1" fmla="*/ 0 h 5164138"/>
              <a:gd name="connsiteX2" fmla="*/ 3015098 w 4515665"/>
              <a:gd name="connsiteY2" fmla="*/ 5164138 h 5164138"/>
              <a:gd name="connsiteX3" fmla="*/ 0 w 4515665"/>
              <a:gd name="connsiteY3" fmla="*/ 5151438 h 5164138"/>
              <a:gd name="connsiteX4" fmla="*/ 0 w 4515665"/>
              <a:gd name="connsiteY4" fmla="*/ 0 h 5164138"/>
              <a:gd name="connsiteX0" fmla="*/ 0 w 4407715"/>
              <a:gd name="connsiteY0" fmla="*/ 0 h 5164138"/>
              <a:gd name="connsiteX1" fmla="*/ 4407715 w 4407715"/>
              <a:gd name="connsiteY1" fmla="*/ 6350 h 5164138"/>
              <a:gd name="connsiteX2" fmla="*/ 3015098 w 4407715"/>
              <a:gd name="connsiteY2" fmla="*/ 5164138 h 5164138"/>
              <a:gd name="connsiteX3" fmla="*/ 0 w 4407715"/>
              <a:gd name="connsiteY3" fmla="*/ 5151438 h 5164138"/>
              <a:gd name="connsiteX4" fmla="*/ 0 w 4407715"/>
              <a:gd name="connsiteY4" fmla="*/ 0 h 5164138"/>
              <a:gd name="connsiteX0" fmla="*/ 0 w 4534715"/>
              <a:gd name="connsiteY0" fmla="*/ 0 h 5164138"/>
              <a:gd name="connsiteX1" fmla="*/ 4534715 w 4534715"/>
              <a:gd name="connsiteY1" fmla="*/ 12700 h 5164138"/>
              <a:gd name="connsiteX2" fmla="*/ 3015098 w 4534715"/>
              <a:gd name="connsiteY2" fmla="*/ 5164138 h 5164138"/>
              <a:gd name="connsiteX3" fmla="*/ 0 w 4534715"/>
              <a:gd name="connsiteY3" fmla="*/ 5151438 h 5164138"/>
              <a:gd name="connsiteX4" fmla="*/ 0 w 4534715"/>
              <a:gd name="connsiteY4" fmla="*/ 0 h 5164138"/>
              <a:gd name="connsiteX0" fmla="*/ 1403350 w 4534715"/>
              <a:gd name="connsiteY0" fmla="*/ 0 h 5151438"/>
              <a:gd name="connsiteX1" fmla="*/ 4534715 w 4534715"/>
              <a:gd name="connsiteY1" fmla="*/ 0 h 5151438"/>
              <a:gd name="connsiteX2" fmla="*/ 3015098 w 4534715"/>
              <a:gd name="connsiteY2" fmla="*/ 5151438 h 5151438"/>
              <a:gd name="connsiteX3" fmla="*/ 0 w 4534715"/>
              <a:gd name="connsiteY3" fmla="*/ 5138738 h 5151438"/>
              <a:gd name="connsiteX4" fmla="*/ 1403350 w 4534715"/>
              <a:gd name="connsiteY4" fmla="*/ 0 h 5151438"/>
              <a:gd name="connsiteX0" fmla="*/ 0 w 3131365"/>
              <a:gd name="connsiteY0" fmla="*/ 0 h 5151438"/>
              <a:gd name="connsiteX1" fmla="*/ 3131365 w 3131365"/>
              <a:gd name="connsiteY1" fmla="*/ 0 h 5151438"/>
              <a:gd name="connsiteX2" fmla="*/ 1611748 w 3131365"/>
              <a:gd name="connsiteY2" fmla="*/ 5151438 h 5151438"/>
              <a:gd name="connsiteX3" fmla="*/ 12700 w 3131365"/>
              <a:gd name="connsiteY3" fmla="*/ 5145088 h 5151438"/>
              <a:gd name="connsiteX4" fmla="*/ 0 w 3131365"/>
              <a:gd name="connsiteY4" fmla="*/ 0 h 5151438"/>
              <a:gd name="connsiteX0" fmla="*/ 552474 w 3118689"/>
              <a:gd name="connsiteY0" fmla="*/ 0 h 5151438"/>
              <a:gd name="connsiteX1" fmla="*/ 3118689 w 3118689"/>
              <a:gd name="connsiteY1" fmla="*/ 0 h 5151438"/>
              <a:gd name="connsiteX2" fmla="*/ 1599072 w 3118689"/>
              <a:gd name="connsiteY2" fmla="*/ 5151438 h 5151438"/>
              <a:gd name="connsiteX3" fmla="*/ 24 w 3118689"/>
              <a:gd name="connsiteY3" fmla="*/ 5145088 h 5151438"/>
              <a:gd name="connsiteX4" fmla="*/ 552474 w 3118689"/>
              <a:gd name="connsiteY4" fmla="*/ 0 h 5151438"/>
              <a:gd name="connsiteX0" fmla="*/ 228656 w 3118721"/>
              <a:gd name="connsiteY0" fmla="*/ 0 h 5151438"/>
              <a:gd name="connsiteX1" fmla="*/ 3118721 w 3118721"/>
              <a:gd name="connsiteY1" fmla="*/ 0 h 5151438"/>
              <a:gd name="connsiteX2" fmla="*/ 1599104 w 3118721"/>
              <a:gd name="connsiteY2" fmla="*/ 5151438 h 5151438"/>
              <a:gd name="connsiteX3" fmla="*/ 56 w 3118721"/>
              <a:gd name="connsiteY3" fmla="*/ 5145088 h 5151438"/>
              <a:gd name="connsiteX4" fmla="*/ 228656 w 3118721"/>
              <a:gd name="connsiteY4" fmla="*/ 0 h 5151438"/>
              <a:gd name="connsiteX0" fmla="*/ 0 w 2890065"/>
              <a:gd name="connsiteY0" fmla="*/ 0 h 5151438"/>
              <a:gd name="connsiteX1" fmla="*/ 2890065 w 2890065"/>
              <a:gd name="connsiteY1" fmla="*/ 0 h 5151438"/>
              <a:gd name="connsiteX2" fmla="*/ 1370448 w 2890065"/>
              <a:gd name="connsiteY2" fmla="*/ 5151438 h 5151438"/>
              <a:gd name="connsiteX3" fmla="*/ 241300 w 2890065"/>
              <a:gd name="connsiteY3" fmla="*/ 5119688 h 5151438"/>
              <a:gd name="connsiteX4" fmla="*/ 0 w 2890065"/>
              <a:gd name="connsiteY4" fmla="*/ 0 h 5151438"/>
              <a:gd name="connsiteX0" fmla="*/ 1221 w 2891286"/>
              <a:gd name="connsiteY0" fmla="*/ 0 h 5151438"/>
              <a:gd name="connsiteX1" fmla="*/ 2891286 w 2891286"/>
              <a:gd name="connsiteY1" fmla="*/ 0 h 5151438"/>
              <a:gd name="connsiteX2" fmla="*/ 1371669 w 2891286"/>
              <a:gd name="connsiteY2" fmla="*/ 5151438 h 5151438"/>
              <a:gd name="connsiteX3" fmla="*/ 1221 w 2891286"/>
              <a:gd name="connsiteY3" fmla="*/ 5151438 h 5151438"/>
              <a:gd name="connsiteX4" fmla="*/ 1221 w 2891286"/>
              <a:gd name="connsiteY4" fmla="*/ 0 h 5151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1286" h="5151438">
                <a:moveTo>
                  <a:pt x="1221" y="0"/>
                </a:moveTo>
                <a:lnTo>
                  <a:pt x="2891286" y="0"/>
                </a:lnTo>
                <a:lnTo>
                  <a:pt x="1371669" y="5151438"/>
                </a:lnTo>
                <a:lnTo>
                  <a:pt x="1221" y="5151438"/>
                </a:lnTo>
                <a:cubicBezTo>
                  <a:pt x="-3012" y="3436409"/>
                  <a:pt x="5454" y="1715029"/>
                  <a:pt x="1221" y="0"/>
                </a:cubicBezTo>
                <a:close/>
              </a:path>
            </a:pathLst>
          </a:custGeom>
          <a:gradFill>
            <a:gsLst>
              <a:gs pos="0">
                <a:schemeClr val="bg1"/>
              </a:gs>
              <a:gs pos="100000">
                <a:schemeClr val="bg1">
                  <a:lumMod val="65000"/>
                </a:schemeClr>
              </a:gs>
            </a:gsLst>
            <a:lin ang="8100000" scaled="1"/>
          </a:gradFill>
        </p:spPr>
        <p:txBody>
          <a:bodyPr vert="horz" lIns="0" tIns="0" rIns="0" bIns="0" rtlCol="0" anchor="ctr">
            <a:normAutofit/>
          </a:bodyPr>
          <a:lstStyle>
            <a:lvl1pPr marL="0" indent="0">
              <a:buNone/>
              <a:defRPr lang="en-US" dirty="0">
                <a:noFill/>
              </a:defRPr>
            </a:lvl1pPr>
          </a:lstStyle>
          <a:p>
            <a:pPr marL="115094" lvl="0" indent="-115094" algn="ctr"/>
            <a:r>
              <a:rPr lang="en-US"/>
              <a:t>Picture </a:t>
            </a:r>
          </a:p>
        </p:txBody>
      </p:sp>
      <p:sp>
        <p:nvSpPr>
          <p:cNvPr id="8" name="Title 1">
            <a:extLst>
              <a:ext uri="{FF2B5EF4-FFF2-40B4-BE49-F238E27FC236}">
                <a16:creationId xmlns:a16="http://schemas.microsoft.com/office/drawing/2014/main" id="{FE2EDF70-A422-AF4B-88A4-17BFFC259D99}"/>
              </a:ext>
            </a:extLst>
          </p:cNvPr>
          <p:cNvSpPr>
            <a:spLocks noGrp="1"/>
          </p:cNvSpPr>
          <p:nvPr>
            <p:ph type="title"/>
          </p:nvPr>
        </p:nvSpPr>
        <p:spPr>
          <a:xfrm>
            <a:off x="3351212" y="1543050"/>
            <a:ext cx="5208587" cy="572464"/>
          </a:xfrm>
          <a:prstGeom prst="rect">
            <a:avLst/>
          </a:prstGeom>
        </p:spPr>
        <p:txBody>
          <a:bodyPr vert="horz" wrap="square" lIns="0" tIns="0" rIns="0" bIns="182880" rtlCol="0" anchor="t" anchorCtr="0">
            <a:spAutoFit/>
          </a:bodyPr>
          <a:lstStyle>
            <a:lvl1pPr algn="l">
              <a:defRPr lang="en-US" sz="2800" dirty="0"/>
            </a:lvl1pPr>
          </a:lstStyle>
          <a:p>
            <a:pPr lvl="0"/>
            <a:r>
              <a:rPr lang="en-US"/>
              <a:t>Click to edit Master title style</a:t>
            </a:r>
            <a:endParaRPr lang="en-US" dirty="0"/>
          </a:p>
        </p:txBody>
      </p:sp>
      <p:sp>
        <p:nvSpPr>
          <p:cNvPr id="6" name="Text Placeholder 2">
            <a:extLst>
              <a:ext uri="{FF2B5EF4-FFF2-40B4-BE49-F238E27FC236}">
                <a16:creationId xmlns:a16="http://schemas.microsoft.com/office/drawing/2014/main" id="{A2E95FD4-BA78-EB4B-B670-1A04636F776A}"/>
              </a:ext>
            </a:extLst>
          </p:cNvPr>
          <p:cNvSpPr>
            <a:spLocks noGrp="1"/>
          </p:cNvSpPr>
          <p:nvPr>
            <p:ph type="body" sz="quarter" idx="18"/>
          </p:nvPr>
        </p:nvSpPr>
        <p:spPr>
          <a:xfrm>
            <a:off x="3351213" y="2127344"/>
            <a:ext cx="2438400" cy="198965"/>
          </a:xfrm>
        </p:spPr>
        <p:txBody>
          <a:bodyPr/>
          <a:lstStyle/>
          <a:p>
            <a:pPr lvl="0"/>
            <a:r>
              <a:rPr lang="en-US"/>
              <a:t>Click to edit Master text styles</a:t>
            </a:r>
          </a:p>
        </p:txBody>
      </p:sp>
      <p:sp>
        <p:nvSpPr>
          <p:cNvPr id="10" name="Text Placeholder 2">
            <a:extLst>
              <a:ext uri="{FF2B5EF4-FFF2-40B4-BE49-F238E27FC236}">
                <a16:creationId xmlns:a16="http://schemas.microsoft.com/office/drawing/2014/main" id="{B3AE2CF0-754D-A644-8BF1-983A02C1E926}"/>
              </a:ext>
            </a:extLst>
          </p:cNvPr>
          <p:cNvSpPr>
            <a:spLocks noGrp="1"/>
          </p:cNvSpPr>
          <p:nvPr>
            <p:ph type="body" sz="quarter" idx="19"/>
          </p:nvPr>
        </p:nvSpPr>
        <p:spPr>
          <a:xfrm>
            <a:off x="6129809" y="2127344"/>
            <a:ext cx="2438400" cy="198965"/>
          </a:xfrm>
        </p:spPr>
        <p:txBody>
          <a:bodyPr/>
          <a:lstStyle/>
          <a:p>
            <a:pPr lvl="0"/>
            <a:r>
              <a:rPr lang="en-US"/>
              <a:t>Click to edit Master text styles</a:t>
            </a:r>
          </a:p>
        </p:txBody>
      </p:sp>
      <p:sp>
        <p:nvSpPr>
          <p:cNvPr id="11" name="TextBox 10">
            <a:extLst>
              <a:ext uri="{FF2B5EF4-FFF2-40B4-BE49-F238E27FC236}">
                <a16:creationId xmlns:a16="http://schemas.microsoft.com/office/drawing/2014/main" id="{C3A514CB-5CA7-4D44-A388-071ADA4B67A9}"/>
              </a:ext>
            </a:extLst>
          </p:cNvPr>
          <p:cNvSpPr txBox="1">
            <a:spLocks/>
          </p:cNvSpPr>
          <p:nvPr userDrawn="1"/>
        </p:nvSpPr>
        <p:spPr>
          <a:xfrm>
            <a:off x="1707246" y="2813992"/>
            <a:ext cx="741150" cy="2329508"/>
          </a:xfrm>
          <a:custGeom>
            <a:avLst/>
            <a:gdLst>
              <a:gd name="connsiteX0" fmla="*/ 3007140 w 3161850"/>
              <a:gd name="connsiteY0" fmla="*/ 0 h 10287002"/>
              <a:gd name="connsiteX1" fmla="*/ 3161850 w 3161850"/>
              <a:gd name="connsiteY1" fmla="*/ 0 h 10287002"/>
              <a:gd name="connsiteX2" fmla="*/ 154710 w 3161850"/>
              <a:gd name="connsiteY2" fmla="*/ 10287002 h 10287002"/>
              <a:gd name="connsiteX3" fmla="*/ 0 w 3161850"/>
              <a:gd name="connsiteY3" fmla="*/ 10287002 h 10287002"/>
            </a:gdLst>
            <a:ahLst/>
            <a:cxnLst>
              <a:cxn ang="0">
                <a:pos x="connsiteX0" y="connsiteY0"/>
              </a:cxn>
              <a:cxn ang="0">
                <a:pos x="connsiteX1" y="connsiteY1"/>
              </a:cxn>
              <a:cxn ang="0">
                <a:pos x="connsiteX2" y="connsiteY2"/>
              </a:cxn>
              <a:cxn ang="0">
                <a:pos x="connsiteX3" y="connsiteY3"/>
              </a:cxn>
            </a:cxnLst>
            <a:rect l="l" t="t" r="r" b="b"/>
            <a:pathLst>
              <a:path w="3161850" h="10287002">
                <a:moveTo>
                  <a:pt x="3007140" y="0"/>
                </a:moveTo>
                <a:lnTo>
                  <a:pt x="3161850" y="0"/>
                </a:lnTo>
                <a:lnTo>
                  <a:pt x="154710" y="10287002"/>
                </a:lnTo>
                <a:lnTo>
                  <a:pt x="0" y="10287002"/>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sz="2700" b="0" i="0" dirty="0">
              <a:latin typeface="Lato Light" panose="020F0302020204030203" pitchFamily="34" charset="77"/>
            </a:endParaRPr>
          </a:p>
        </p:txBody>
      </p:sp>
      <p:pic>
        <p:nvPicPr>
          <p:cNvPr id="15" name="Picture 6">
            <a:extLst>
              <a:ext uri="{FF2B5EF4-FFF2-40B4-BE49-F238E27FC236}">
                <a16:creationId xmlns:a16="http://schemas.microsoft.com/office/drawing/2014/main" id="{3F98DC86-DE6D-3D43-B81F-B6481761355F}"/>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7972095" y="4781526"/>
            <a:ext cx="762000" cy="264160"/>
          </a:xfrm>
          <a:prstGeom prst="rect">
            <a:avLst/>
          </a:prstGeom>
        </p:spPr>
      </p:pic>
    </p:spTree>
    <p:extLst>
      <p:ext uri="{BB962C8B-B14F-4D97-AF65-F5344CB8AC3E}">
        <p14:creationId xmlns:p14="http://schemas.microsoft.com/office/powerpoint/2010/main" val="1272200566"/>
      </p:ext>
    </p:extLst>
  </p:cSld>
  <p:clrMapOvr>
    <a:masterClrMapping/>
  </p:clrMapOvr>
  <p:extLst>
    <p:ext uri="{DCECCB84-F9BA-43D5-87BE-67443E8EF086}">
      <p15:sldGuideLst xmlns:p15="http://schemas.microsoft.com/office/powerpoint/2012/main">
        <p15:guide id="1" pos="2106"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 Large Image Right">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1428B8C-1DD1-BA4A-B1C6-9751A66C8562}"/>
              </a:ext>
            </a:extLst>
          </p:cNvPr>
          <p:cNvSpPr txBox="1"/>
          <p:nvPr userDrawn="1"/>
        </p:nvSpPr>
        <p:spPr>
          <a:xfrm>
            <a:off x="8734096" y="4856635"/>
            <a:ext cx="257504" cy="115416"/>
          </a:xfrm>
          <a:prstGeom prst="rect">
            <a:avLst/>
          </a:prstGeom>
          <a:noFill/>
        </p:spPr>
        <p:txBody>
          <a:bodyPr wrap="square" lIns="45720" tIns="0" rIns="0" bIns="0" rtlCol="0">
            <a:spAutoFit/>
          </a:bodyPr>
          <a:lstStyle>
            <a:defPPr>
              <a:defRPr lang="en-US"/>
            </a:defPPr>
            <a:lvl1pPr defTabSz="457200">
              <a:defRPr sz="750">
                <a:solidFill>
                  <a:schemeClr val="bg1">
                    <a:lumMod val="75000"/>
                  </a:schemeClr>
                </a:solidFill>
                <a:latin typeface="Lato" panose="020F0502020204030203" pitchFamily="34" charset="0"/>
              </a:defRPr>
            </a:lvl1pPr>
          </a:lstStyle>
          <a:p>
            <a:pPr lvl="0"/>
            <a:fld id="{0A52FF5E-384C-654F-BC85-B661B40A616C}" type="slidenum">
              <a:rPr lang="en-US" sz="750"/>
              <a:pPr lvl="0"/>
              <a:t>‹#›</a:t>
            </a:fld>
            <a:endParaRPr lang="en-US" sz="750"/>
          </a:p>
        </p:txBody>
      </p:sp>
      <p:pic>
        <p:nvPicPr>
          <p:cNvPr id="9" name="Picture 8">
            <a:extLst>
              <a:ext uri="{FF2B5EF4-FFF2-40B4-BE49-F238E27FC236}">
                <a16:creationId xmlns:a16="http://schemas.microsoft.com/office/drawing/2014/main" id="{A85BA34A-4BD4-9640-9C4A-C385106A01A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72095" y="4780684"/>
            <a:ext cx="762000" cy="265845"/>
          </a:xfrm>
          <a:prstGeom prst="rect">
            <a:avLst/>
          </a:prstGeom>
        </p:spPr>
      </p:pic>
      <p:sp>
        <p:nvSpPr>
          <p:cNvPr id="11" name="Picture Placeholder 9">
            <a:extLst>
              <a:ext uri="{FF2B5EF4-FFF2-40B4-BE49-F238E27FC236}">
                <a16:creationId xmlns:a16="http://schemas.microsoft.com/office/drawing/2014/main" id="{3C554B20-5F85-D649-BC7E-C268C4F2B4E6}"/>
              </a:ext>
            </a:extLst>
          </p:cNvPr>
          <p:cNvSpPr>
            <a:spLocks noGrp="1"/>
          </p:cNvSpPr>
          <p:nvPr>
            <p:ph type="pic" sz="quarter" idx="13" hasCustomPrompt="1"/>
          </p:nvPr>
        </p:nvSpPr>
        <p:spPr>
          <a:xfrm>
            <a:off x="6249866" y="-3175"/>
            <a:ext cx="2899567" cy="5146132"/>
          </a:xfrm>
          <a:custGeom>
            <a:avLst/>
            <a:gdLst>
              <a:gd name="connsiteX0" fmla="*/ 0 w 4495800"/>
              <a:gd name="connsiteY0" fmla="*/ 0 h 5151438"/>
              <a:gd name="connsiteX1" fmla="*/ 4495800 w 4495800"/>
              <a:gd name="connsiteY1" fmla="*/ 0 h 5151438"/>
              <a:gd name="connsiteX2" fmla="*/ 4495800 w 4495800"/>
              <a:gd name="connsiteY2" fmla="*/ 5151438 h 5151438"/>
              <a:gd name="connsiteX3" fmla="*/ 0 w 4495800"/>
              <a:gd name="connsiteY3" fmla="*/ 5151438 h 5151438"/>
              <a:gd name="connsiteX4" fmla="*/ 0 w 4495800"/>
              <a:gd name="connsiteY4" fmla="*/ 0 h 5151438"/>
              <a:gd name="connsiteX0" fmla="*/ 1504950 w 4495800"/>
              <a:gd name="connsiteY0" fmla="*/ 0 h 5157788"/>
              <a:gd name="connsiteX1" fmla="*/ 4495800 w 4495800"/>
              <a:gd name="connsiteY1" fmla="*/ 6350 h 5157788"/>
              <a:gd name="connsiteX2" fmla="*/ 4495800 w 4495800"/>
              <a:gd name="connsiteY2" fmla="*/ 5157788 h 5157788"/>
              <a:gd name="connsiteX3" fmla="*/ 0 w 4495800"/>
              <a:gd name="connsiteY3" fmla="*/ 5157788 h 5157788"/>
              <a:gd name="connsiteX4" fmla="*/ 1504950 w 4495800"/>
              <a:gd name="connsiteY4" fmla="*/ 0 h 5157788"/>
              <a:gd name="connsiteX0" fmla="*/ 1587500 w 4578350"/>
              <a:gd name="connsiteY0" fmla="*/ 0 h 5157788"/>
              <a:gd name="connsiteX1" fmla="*/ 4578350 w 4578350"/>
              <a:gd name="connsiteY1" fmla="*/ 6350 h 5157788"/>
              <a:gd name="connsiteX2" fmla="*/ 4578350 w 4578350"/>
              <a:gd name="connsiteY2" fmla="*/ 5157788 h 5157788"/>
              <a:gd name="connsiteX3" fmla="*/ 0 w 4578350"/>
              <a:gd name="connsiteY3" fmla="*/ 5151438 h 5157788"/>
              <a:gd name="connsiteX4" fmla="*/ 1587500 w 4578350"/>
              <a:gd name="connsiteY4" fmla="*/ 0 h 5157788"/>
              <a:gd name="connsiteX0" fmla="*/ 1530350 w 4521200"/>
              <a:gd name="connsiteY0" fmla="*/ 0 h 5157788"/>
              <a:gd name="connsiteX1" fmla="*/ 4521200 w 4521200"/>
              <a:gd name="connsiteY1" fmla="*/ 6350 h 5157788"/>
              <a:gd name="connsiteX2" fmla="*/ 4521200 w 4521200"/>
              <a:gd name="connsiteY2" fmla="*/ 5157788 h 5157788"/>
              <a:gd name="connsiteX3" fmla="*/ 0 w 4521200"/>
              <a:gd name="connsiteY3" fmla="*/ 5157788 h 5157788"/>
              <a:gd name="connsiteX4" fmla="*/ 1530350 w 4521200"/>
              <a:gd name="connsiteY4" fmla="*/ 0 h 5157788"/>
              <a:gd name="connsiteX0" fmla="*/ 1530350 w 4521200"/>
              <a:gd name="connsiteY0" fmla="*/ 0 h 5157788"/>
              <a:gd name="connsiteX1" fmla="*/ 2470150 w 4521200"/>
              <a:gd name="connsiteY1" fmla="*/ 6350 h 5157788"/>
              <a:gd name="connsiteX2" fmla="*/ 4521200 w 4521200"/>
              <a:gd name="connsiteY2" fmla="*/ 5157788 h 5157788"/>
              <a:gd name="connsiteX3" fmla="*/ 0 w 4521200"/>
              <a:gd name="connsiteY3" fmla="*/ 5157788 h 5157788"/>
              <a:gd name="connsiteX4" fmla="*/ 1530350 w 4521200"/>
              <a:gd name="connsiteY4" fmla="*/ 0 h 5157788"/>
              <a:gd name="connsiteX0" fmla="*/ 1530350 w 4521200"/>
              <a:gd name="connsiteY0" fmla="*/ 0 h 5157788"/>
              <a:gd name="connsiteX1" fmla="*/ 2882900 w 4521200"/>
              <a:gd name="connsiteY1" fmla="*/ 0 h 5157788"/>
              <a:gd name="connsiteX2" fmla="*/ 4521200 w 4521200"/>
              <a:gd name="connsiteY2" fmla="*/ 5157788 h 5157788"/>
              <a:gd name="connsiteX3" fmla="*/ 0 w 4521200"/>
              <a:gd name="connsiteY3" fmla="*/ 5157788 h 5157788"/>
              <a:gd name="connsiteX4" fmla="*/ 1530350 w 4521200"/>
              <a:gd name="connsiteY4" fmla="*/ 0 h 5157788"/>
              <a:gd name="connsiteX0" fmla="*/ 1530350 w 2882900"/>
              <a:gd name="connsiteY0" fmla="*/ 0 h 5157788"/>
              <a:gd name="connsiteX1" fmla="*/ 2882900 w 2882900"/>
              <a:gd name="connsiteY1" fmla="*/ 0 h 5157788"/>
              <a:gd name="connsiteX2" fmla="*/ 2527300 w 2882900"/>
              <a:gd name="connsiteY2" fmla="*/ 5119688 h 5157788"/>
              <a:gd name="connsiteX3" fmla="*/ 0 w 2882900"/>
              <a:gd name="connsiteY3" fmla="*/ 5157788 h 5157788"/>
              <a:gd name="connsiteX4" fmla="*/ 1530350 w 2882900"/>
              <a:gd name="connsiteY4" fmla="*/ 0 h 5157788"/>
              <a:gd name="connsiteX0" fmla="*/ 1530350 w 2901950"/>
              <a:gd name="connsiteY0" fmla="*/ 0 h 5157788"/>
              <a:gd name="connsiteX1" fmla="*/ 2882900 w 2901950"/>
              <a:gd name="connsiteY1" fmla="*/ 0 h 5157788"/>
              <a:gd name="connsiteX2" fmla="*/ 2901950 w 2901950"/>
              <a:gd name="connsiteY2" fmla="*/ 5151438 h 5157788"/>
              <a:gd name="connsiteX3" fmla="*/ 0 w 2901950"/>
              <a:gd name="connsiteY3" fmla="*/ 5157788 h 5157788"/>
              <a:gd name="connsiteX4" fmla="*/ 1530350 w 2901950"/>
              <a:gd name="connsiteY4" fmla="*/ 0 h 5157788"/>
              <a:gd name="connsiteX0" fmla="*/ 1530350 w 2910408"/>
              <a:gd name="connsiteY0" fmla="*/ 0 h 5157788"/>
              <a:gd name="connsiteX1" fmla="*/ 2910408 w 2910408"/>
              <a:gd name="connsiteY1" fmla="*/ 18339 h 5157788"/>
              <a:gd name="connsiteX2" fmla="*/ 2901950 w 2910408"/>
              <a:gd name="connsiteY2" fmla="*/ 5151438 h 5157788"/>
              <a:gd name="connsiteX3" fmla="*/ 0 w 2910408"/>
              <a:gd name="connsiteY3" fmla="*/ 5157788 h 5157788"/>
              <a:gd name="connsiteX4" fmla="*/ 1530350 w 2910408"/>
              <a:gd name="connsiteY4" fmla="*/ 0 h 5157788"/>
              <a:gd name="connsiteX0" fmla="*/ 1530350 w 2902174"/>
              <a:gd name="connsiteY0" fmla="*/ 0 h 5157788"/>
              <a:gd name="connsiteX1" fmla="*/ 2882900 w 2902174"/>
              <a:gd name="connsiteY1" fmla="*/ 27508 h 5157788"/>
              <a:gd name="connsiteX2" fmla="*/ 2901950 w 2902174"/>
              <a:gd name="connsiteY2" fmla="*/ 5151438 h 5157788"/>
              <a:gd name="connsiteX3" fmla="*/ 0 w 2902174"/>
              <a:gd name="connsiteY3" fmla="*/ 5157788 h 5157788"/>
              <a:gd name="connsiteX4" fmla="*/ 1530350 w 2902174"/>
              <a:gd name="connsiteY4" fmla="*/ 0 h 5157788"/>
              <a:gd name="connsiteX0" fmla="*/ 1530350 w 2903127"/>
              <a:gd name="connsiteY0" fmla="*/ 0 h 5157788"/>
              <a:gd name="connsiteX1" fmla="*/ 2903127 w 2903127"/>
              <a:gd name="connsiteY1" fmla="*/ 2787 h 5157788"/>
              <a:gd name="connsiteX2" fmla="*/ 2901950 w 2903127"/>
              <a:gd name="connsiteY2" fmla="*/ 5151438 h 5157788"/>
              <a:gd name="connsiteX3" fmla="*/ 0 w 2903127"/>
              <a:gd name="connsiteY3" fmla="*/ 5157788 h 5157788"/>
              <a:gd name="connsiteX4" fmla="*/ 1530350 w 2903127"/>
              <a:gd name="connsiteY4" fmla="*/ 0 h 5157788"/>
              <a:gd name="connsiteX0" fmla="*/ 1530350 w 2907621"/>
              <a:gd name="connsiteY0" fmla="*/ 0 h 5157788"/>
              <a:gd name="connsiteX1" fmla="*/ 2907621 w 2907621"/>
              <a:gd name="connsiteY1" fmla="*/ 2787 h 5157788"/>
              <a:gd name="connsiteX2" fmla="*/ 2901950 w 2907621"/>
              <a:gd name="connsiteY2" fmla="*/ 5151438 h 5157788"/>
              <a:gd name="connsiteX3" fmla="*/ 0 w 2907621"/>
              <a:gd name="connsiteY3" fmla="*/ 5157788 h 5157788"/>
              <a:gd name="connsiteX4" fmla="*/ 1530350 w 2907621"/>
              <a:gd name="connsiteY4" fmla="*/ 0 h 5157788"/>
              <a:gd name="connsiteX0" fmla="*/ 1530350 w 2907621"/>
              <a:gd name="connsiteY0" fmla="*/ 0 h 5160427"/>
              <a:gd name="connsiteX1" fmla="*/ 2907621 w 2907621"/>
              <a:gd name="connsiteY1" fmla="*/ 2787 h 5160427"/>
              <a:gd name="connsiteX2" fmla="*/ 2901950 w 2907621"/>
              <a:gd name="connsiteY2" fmla="*/ 5160427 h 5160427"/>
              <a:gd name="connsiteX3" fmla="*/ 0 w 2907621"/>
              <a:gd name="connsiteY3" fmla="*/ 5157788 h 5160427"/>
              <a:gd name="connsiteX4" fmla="*/ 1530350 w 2907621"/>
              <a:gd name="connsiteY4" fmla="*/ 0 h 5160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7621" h="5160427">
                <a:moveTo>
                  <a:pt x="1530350" y="0"/>
                </a:moveTo>
                <a:lnTo>
                  <a:pt x="2907621" y="2787"/>
                </a:lnTo>
                <a:cubicBezTo>
                  <a:pt x="2904802" y="1713820"/>
                  <a:pt x="2904769" y="3449394"/>
                  <a:pt x="2901950" y="5160427"/>
                </a:cubicBezTo>
                <a:lnTo>
                  <a:pt x="0" y="5157788"/>
                </a:lnTo>
                <a:lnTo>
                  <a:pt x="1530350" y="0"/>
                </a:lnTo>
                <a:close/>
              </a:path>
            </a:pathLst>
          </a:custGeom>
          <a:gradFill>
            <a:gsLst>
              <a:gs pos="0">
                <a:schemeClr val="bg1"/>
              </a:gs>
              <a:gs pos="100000">
                <a:schemeClr val="bg1">
                  <a:lumMod val="65000"/>
                </a:schemeClr>
              </a:gs>
            </a:gsLst>
            <a:lin ang="8100000" scaled="1"/>
          </a:gradFill>
        </p:spPr>
        <p:txBody>
          <a:bodyPr vert="horz" lIns="0" tIns="0" rIns="0" bIns="0" rtlCol="0" anchor="ctr">
            <a:normAutofit/>
          </a:bodyPr>
          <a:lstStyle>
            <a:lvl1pPr marL="0" indent="0">
              <a:buNone/>
              <a:defRPr lang="en-US" dirty="0">
                <a:noFill/>
              </a:defRPr>
            </a:lvl1pPr>
          </a:lstStyle>
          <a:p>
            <a:pPr marL="115094" lvl="0" indent="-115094" algn="ctr"/>
            <a:r>
              <a:rPr lang="en-US"/>
              <a:t>Picture</a:t>
            </a:r>
          </a:p>
        </p:txBody>
      </p:sp>
      <p:sp>
        <p:nvSpPr>
          <p:cNvPr id="13" name="Title 1">
            <a:extLst>
              <a:ext uri="{FF2B5EF4-FFF2-40B4-BE49-F238E27FC236}">
                <a16:creationId xmlns:a16="http://schemas.microsoft.com/office/drawing/2014/main" id="{A2C17414-58BA-2A4C-B4F7-2EF59599F52F}"/>
              </a:ext>
            </a:extLst>
          </p:cNvPr>
          <p:cNvSpPr>
            <a:spLocks noGrp="1"/>
          </p:cNvSpPr>
          <p:nvPr>
            <p:ph type="title"/>
          </p:nvPr>
        </p:nvSpPr>
        <p:spPr>
          <a:xfrm>
            <a:off x="587375" y="1550737"/>
            <a:ext cx="5203826" cy="572464"/>
          </a:xfrm>
          <a:prstGeom prst="rect">
            <a:avLst/>
          </a:prstGeom>
        </p:spPr>
        <p:txBody>
          <a:bodyPr vert="horz" wrap="square" lIns="0" tIns="0" rIns="0" bIns="182880" rtlCol="0" anchor="t" anchorCtr="0">
            <a:spAutoFit/>
          </a:bodyPr>
          <a:lstStyle>
            <a:lvl1pPr>
              <a:defRPr lang="en-US" sz="2800" dirty="0"/>
            </a:lvl1pPr>
          </a:lstStyle>
          <a:p>
            <a:pPr lvl="0"/>
            <a:r>
              <a:rPr lang="en-US"/>
              <a:t>Click to edit Master title style</a:t>
            </a:r>
          </a:p>
        </p:txBody>
      </p:sp>
      <p:sp>
        <p:nvSpPr>
          <p:cNvPr id="10" name="TextBox 9">
            <a:extLst>
              <a:ext uri="{FF2B5EF4-FFF2-40B4-BE49-F238E27FC236}">
                <a16:creationId xmlns:a16="http://schemas.microsoft.com/office/drawing/2014/main" id="{FDA85F55-CE79-BA4B-B4C1-4B8891A5B60E}"/>
              </a:ext>
            </a:extLst>
          </p:cNvPr>
          <p:cNvSpPr txBox="1">
            <a:spLocks/>
          </p:cNvSpPr>
          <p:nvPr userDrawn="1"/>
        </p:nvSpPr>
        <p:spPr>
          <a:xfrm>
            <a:off x="6700147" y="0"/>
            <a:ext cx="741150" cy="2329508"/>
          </a:xfrm>
          <a:custGeom>
            <a:avLst/>
            <a:gdLst>
              <a:gd name="connsiteX0" fmla="*/ 3007140 w 3161850"/>
              <a:gd name="connsiteY0" fmla="*/ 0 h 10287002"/>
              <a:gd name="connsiteX1" fmla="*/ 3161850 w 3161850"/>
              <a:gd name="connsiteY1" fmla="*/ 0 h 10287002"/>
              <a:gd name="connsiteX2" fmla="*/ 154710 w 3161850"/>
              <a:gd name="connsiteY2" fmla="*/ 10287002 h 10287002"/>
              <a:gd name="connsiteX3" fmla="*/ 0 w 3161850"/>
              <a:gd name="connsiteY3" fmla="*/ 10287002 h 10287002"/>
            </a:gdLst>
            <a:ahLst/>
            <a:cxnLst>
              <a:cxn ang="0">
                <a:pos x="connsiteX0" y="connsiteY0"/>
              </a:cxn>
              <a:cxn ang="0">
                <a:pos x="connsiteX1" y="connsiteY1"/>
              </a:cxn>
              <a:cxn ang="0">
                <a:pos x="connsiteX2" y="connsiteY2"/>
              </a:cxn>
              <a:cxn ang="0">
                <a:pos x="connsiteX3" y="connsiteY3"/>
              </a:cxn>
            </a:cxnLst>
            <a:rect l="l" t="t" r="r" b="b"/>
            <a:pathLst>
              <a:path w="3161850" h="10287002">
                <a:moveTo>
                  <a:pt x="3007140" y="0"/>
                </a:moveTo>
                <a:lnTo>
                  <a:pt x="3161850" y="0"/>
                </a:lnTo>
                <a:lnTo>
                  <a:pt x="154710" y="10287002"/>
                </a:lnTo>
                <a:lnTo>
                  <a:pt x="0" y="10287002"/>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sz="2700" b="0" i="0" dirty="0">
              <a:latin typeface="Lato Light" panose="020F0302020204030203" pitchFamily="34" charset="77"/>
            </a:endParaRPr>
          </a:p>
        </p:txBody>
      </p:sp>
      <p:sp>
        <p:nvSpPr>
          <p:cNvPr id="15" name="Text Placeholder 2">
            <a:extLst>
              <a:ext uri="{FF2B5EF4-FFF2-40B4-BE49-F238E27FC236}">
                <a16:creationId xmlns:a16="http://schemas.microsoft.com/office/drawing/2014/main" id="{B996BC38-D185-C649-BB27-576E285A9287}"/>
              </a:ext>
            </a:extLst>
          </p:cNvPr>
          <p:cNvSpPr>
            <a:spLocks noGrp="1"/>
          </p:cNvSpPr>
          <p:nvPr>
            <p:ph type="body" sz="quarter" idx="18"/>
          </p:nvPr>
        </p:nvSpPr>
        <p:spPr>
          <a:xfrm>
            <a:off x="587374" y="2130543"/>
            <a:ext cx="5203825" cy="198965"/>
          </a:xfrm>
        </p:spPr>
        <p:txBody>
          <a:bodyPr/>
          <a:lstStyle/>
          <a:p>
            <a:pPr lvl="0"/>
            <a:r>
              <a:rPr lang="en-US"/>
              <a:t>Click to edit Master text styles</a:t>
            </a:r>
          </a:p>
        </p:txBody>
      </p:sp>
    </p:spTree>
    <p:extLst>
      <p:ext uri="{BB962C8B-B14F-4D97-AF65-F5344CB8AC3E}">
        <p14:creationId xmlns:p14="http://schemas.microsoft.com/office/powerpoint/2010/main" val="3592849619"/>
      </p:ext>
    </p:extLst>
  </p:cSld>
  <p:clrMapOvr>
    <a:masterClrMapping/>
  </p:clrMapOvr>
  <p:extLst>
    <p:ext uri="{DCECCB84-F9BA-43D5-87BE-67443E8EF086}">
      <p15:sldGuideLst xmlns:p15="http://schemas.microsoft.com/office/powerpoint/2012/main">
        <p15:guide id="1" pos="3648"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 Large Image Right">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1428B8C-1DD1-BA4A-B1C6-9751A66C8562}"/>
              </a:ext>
            </a:extLst>
          </p:cNvPr>
          <p:cNvSpPr txBox="1"/>
          <p:nvPr userDrawn="1"/>
        </p:nvSpPr>
        <p:spPr>
          <a:xfrm>
            <a:off x="8734096" y="4856635"/>
            <a:ext cx="257504" cy="115416"/>
          </a:xfrm>
          <a:prstGeom prst="rect">
            <a:avLst/>
          </a:prstGeom>
          <a:noFill/>
        </p:spPr>
        <p:txBody>
          <a:bodyPr wrap="square" lIns="45720" tIns="0" rIns="0" bIns="0" rtlCol="0">
            <a:spAutoFit/>
          </a:bodyPr>
          <a:lstStyle>
            <a:defPPr>
              <a:defRPr lang="en-US"/>
            </a:defPPr>
            <a:lvl1pPr defTabSz="457200">
              <a:defRPr sz="750">
                <a:solidFill>
                  <a:schemeClr val="bg1">
                    <a:lumMod val="75000"/>
                  </a:schemeClr>
                </a:solidFill>
                <a:latin typeface="Lato" panose="020F0502020204030203" pitchFamily="34" charset="0"/>
              </a:defRPr>
            </a:lvl1pPr>
          </a:lstStyle>
          <a:p>
            <a:pPr lvl="0"/>
            <a:fld id="{0A52FF5E-384C-654F-BC85-B661B40A616C}" type="slidenum">
              <a:rPr lang="en-US" sz="750"/>
              <a:pPr lvl="0"/>
              <a:t>‹#›</a:t>
            </a:fld>
            <a:endParaRPr lang="en-US" sz="750"/>
          </a:p>
        </p:txBody>
      </p:sp>
      <p:pic>
        <p:nvPicPr>
          <p:cNvPr id="9" name="Picture 8">
            <a:extLst>
              <a:ext uri="{FF2B5EF4-FFF2-40B4-BE49-F238E27FC236}">
                <a16:creationId xmlns:a16="http://schemas.microsoft.com/office/drawing/2014/main" id="{A85BA34A-4BD4-9640-9C4A-C385106A01A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72095" y="4780684"/>
            <a:ext cx="762000" cy="265845"/>
          </a:xfrm>
          <a:prstGeom prst="rect">
            <a:avLst/>
          </a:prstGeom>
        </p:spPr>
      </p:pic>
      <p:sp>
        <p:nvSpPr>
          <p:cNvPr id="11" name="Picture Placeholder 9">
            <a:extLst>
              <a:ext uri="{FF2B5EF4-FFF2-40B4-BE49-F238E27FC236}">
                <a16:creationId xmlns:a16="http://schemas.microsoft.com/office/drawing/2014/main" id="{3C554B20-5F85-D649-BC7E-C268C4F2B4E6}"/>
              </a:ext>
            </a:extLst>
          </p:cNvPr>
          <p:cNvSpPr>
            <a:spLocks noGrp="1"/>
          </p:cNvSpPr>
          <p:nvPr>
            <p:ph type="pic" sz="quarter" idx="13" hasCustomPrompt="1"/>
          </p:nvPr>
        </p:nvSpPr>
        <p:spPr>
          <a:xfrm>
            <a:off x="6249866" y="-3175"/>
            <a:ext cx="2899567" cy="5146132"/>
          </a:xfrm>
          <a:custGeom>
            <a:avLst/>
            <a:gdLst>
              <a:gd name="connsiteX0" fmla="*/ 0 w 4495800"/>
              <a:gd name="connsiteY0" fmla="*/ 0 h 5151438"/>
              <a:gd name="connsiteX1" fmla="*/ 4495800 w 4495800"/>
              <a:gd name="connsiteY1" fmla="*/ 0 h 5151438"/>
              <a:gd name="connsiteX2" fmla="*/ 4495800 w 4495800"/>
              <a:gd name="connsiteY2" fmla="*/ 5151438 h 5151438"/>
              <a:gd name="connsiteX3" fmla="*/ 0 w 4495800"/>
              <a:gd name="connsiteY3" fmla="*/ 5151438 h 5151438"/>
              <a:gd name="connsiteX4" fmla="*/ 0 w 4495800"/>
              <a:gd name="connsiteY4" fmla="*/ 0 h 5151438"/>
              <a:gd name="connsiteX0" fmla="*/ 1504950 w 4495800"/>
              <a:gd name="connsiteY0" fmla="*/ 0 h 5157788"/>
              <a:gd name="connsiteX1" fmla="*/ 4495800 w 4495800"/>
              <a:gd name="connsiteY1" fmla="*/ 6350 h 5157788"/>
              <a:gd name="connsiteX2" fmla="*/ 4495800 w 4495800"/>
              <a:gd name="connsiteY2" fmla="*/ 5157788 h 5157788"/>
              <a:gd name="connsiteX3" fmla="*/ 0 w 4495800"/>
              <a:gd name="connsiteY3" fmla="*/ 5157788 h 5157788"/>
              <a:gd name="connsiteX4" fmla="*/ 1504950 w 4495800"/>
              <a:gd name="connsiteY4" fmla="*/ 0 h 5157788"/>
              <a:gd name="connsiteX0" fmla="*/ 1587500 w 4578350"/>
              <a:gd name="connsiteY0" fmla="*/ 0 h 5157788"/>
              <a:gd name="connsiteX1" fmla="*/ 4578350 w 4578350"/>
              <a:gd name="connsiteY1" fmla="*/ 6350 h 5157788"/>
              <a:gd name="connsiteX2" fmla="*/ 4578350 w 4578350"/>
              <a:gd name="connsiteY2" fmla="*/ 5157788 h 5157788"/>
              <a:gd name="connsiteX3" fmla="*/ 0 w 4578350"/>
              <a:gd name="connsiteY3" fmla="*/ 5151438 h 5157788"/>
              <a:gd name="connsiteX4" fmla="*/ 1587500 w 4578350"/>
              <a:gd name="connsiteY4" fmla="*/ 0 h 5157788"/>
              <a:gd name="connsiteX0" fmla="*/ 1530350 w 4521200"/>
              <a:gd name="connsiteY0" fmla="*/ 0 h 5157788"/>
              <a:gd name="connsiteX1" fmla="*/ 4521200 w 4521200"/>
              <a:gd name="connsiteY1" fmla="*/ 6350 h 5157788"/>
              <a:gd name="connsiteX2" fmla="*/ 4521200 w 4521200"/>
              <a:gd name="connsiteY2" fmla="*/ 5157788 h 5157788"/>
              <a:gd name="connsiteX3" fmla="*/ 0 w 4521200"/>
              <a:gd name="connsiteY3" fmla="*/ 5157788 h 5157788"/>
              <a:gd name="connsiteX4" fmla="*/ 1530350 w 4521200"/>
              <a:gd name="connsiteY4" fmla="*/ 0 h 5157788"/>
              <a:gd name="connsiteX0" fmla="*/ 1530350 w 4521200"/>
              <a:gd name="connsiteY0" fmla="*/ 0 h 5157788"/>
              <a:gd name="connsiteX1" fmla="*/ 2470150 w 4521200"/>
              <a:gd name="connsiteY1" fmla="*/ 6350 h 5157788"/>
              <a:gd name="connsiteX2" fmla="*/ 4521200 w 4521200"/>
              <a:gd name="connsiteY2" fmla="*/ 5157788 h 5157788"/>
              <a:gd name="connsiteX3" fmla="*/ 0 w 4521200"/>
              <a:gd name="connsiteY3" fmla="*/ 5157788 h 5157788"/>
              <a:gd name="connsiteX4" fmla="*/ 1530350 w 4521200"/>
              <a:gd name="connsiteY4" fmla="*/ 0 h 5157788"/>
              <a:gd name="connsiteX0" fmla="*/ 1530350 w 4521200"/>
              <a:gd name="connsiteY0" fmla="*/ 0 h 5157788"/>
              <a:gd name="connsiteX1" fmla="*/ 2882900 w 4521200"/>
              <a:gd name="connsiteY1" fmla="*/ 0 h 5157788"/>
              <a:gd name="connsiteX2" fmla="*/ 4521200 w 4521200"/>
              <a:gd name="connsiteY2" fmla="*/ 5157788 h 5157788"/>
              <a:gd name="connsiteX3" fmla="*/ 0 w 4521200"/>
              <a:gd name="connsiteY3" fmla="*/ 5157788 h 5157788"/>
              <a:gd name="connsiteX4" fmla="*/ 1530350 w 4521200"/>
              <a:gd name="connsiteY4" fmla="*/ 0 h 5157788"/>
              <a:gd name="connsiteX0" fmla="*/ 1530350 w 2882900"/>
              <a:gd name="connsiteY0" fmla="*/ 0 h 5157788"/>
              <a:gd name="connsiteX1" fmla="*/ 2882900 w 2882900"/>
              <a:gd name="connsiteY1" fmla="*/ 0 h 5157788"/>
              <a:gd name="connsiteX2" fmla="*/ 2527300 w 2882900"/>
              <a:gd name="connsiteY2" fmla="*/ 5119688 h 5157788"/>
              <a:gd name="connsiteX3" fmla="*/ 0 w 2882900"/>
              <a:gd name="connsiteY3" fmla="*/ 5157788 h 5157788"/>
              <a:gd name="connsiteX4" fmla="*/ 1530350 w 2882900"/>
              <a:gd name="connsiteY4" fmla="*/ 0 h 5157788"/>
              <a:gd name="connsiteX0" fmla="*/ 1530350 w 2901950"/>
              <a:gd name="connsiteY0" fmla="*/ 0 h 5157788"/>
              <a:gd name="connsiteX1" fmla="*/ 2882900 w 2901950"/>
              <a:gd name="connsiteY1" fmla="*/ 0 h 5157788"/>
              <a:gd name="connsiteX2" fmla="*/ 2901950 w 2901950"/>
              <a:gd name="connsiteY2" fmla="*/ 5151438 h 5157788"/>
              <a:gd name="connsiteX3" fmla="*/ 0 w 2901950"/>
              <a:gd name="connsiteY3" fmla="*/ 5157788 h 5157788"/>
              <a:gd name="connsiteX4" fmla="*/ 1530350 w 2901950"/>
              <a:gd name="connsiteY4" fmla="*/ 0 h 5157788"/>
              <a:gd name="connsiteX0" fmla="*/ 1530350 w 2910408"/>
              <a:gd name="connsiteY0" fmla="*/ 0 h 5157788"/>
              <a:gd name="connsiteX1" fmla="*/ 2910408 w 2910408"/>
              <a:gd name="connsiteY1" fmla="*/ 18339 h 5157788"/>
              <a:gd name="connsiteX2" fmla="*/ 2901950 w 2910408"/>
              <a:gd name="connsiteY2" fmla="*/ 5151438 h 5157788"/>
              <a:gd name="connsiteX3" fmla="*/ 0 w 2910408"/>
              <a:gd name="connsiteY3" fmla="*/ 5157788 h 5157788"/>
              <a:gd name="connsiteX4" fmla="*/ 1530350 w 2910408"/>
              <a:gd name="connsiteY4" fmla="*/ 0 h 5157788"/>
              <a:gd name="connsiteX0" fmla="*/ 1530350 w 2902174"/>
              <a:gd name="connsiteY0" fmla="*/ 0 h 5157788"/>
              <a:gd name="connsiteX1" fmla="*/ 2882900 w 2902174"/>
              <a:gd name="connsiteY1" fmla="*/ 27508 h 5157788"/>
              <a:gd name="connsiteX2" fmla="*/ 2901950 w 2902174"/>
              <a:gd name="connsiteY2" fmla="*/ 5151438 h 5157788"/>
              <a:gd name="connsiteX3" fmla="*/ 0 w 2902174"/>
              <a:gd name="connsiteY3" fmla="*/ 5157788 h 5157788"/>
              <a:gd name="connsiteX4" fmla="*/ 1530350 w 2902174"/>
              <a:gd name="connsiteY4" fmla="*/ 0 h 5157788"/>
              <a:gd name="connsiteX0" fmla="*/ 1530350 w 2903127"/>
              <a:gd name="connsiteY0" fmla="*/ 0 h 5157788"/>
              <a:gd name="connsiteX1" fmla="*/ 2903127 w 2903127"/>
              <a:gd name="connsiteY1" fmla="*/ 2787 h 5157788"/>
              <a:gd name="connsiteX2" fmla="*/ 2901950 w 2903127"/>
              <a:gd name="connsiteY2" fmla="*/ 5151438 h 5157788"/>
              <a:gd name="connsiteX3" fmla="*/ 0 w 2903127"/>
              <a:gd name="connsiteY3" fmla="*/ 5157788 h 5157788"/>
              <a:gd name="connsiteX4" fmla="*/ 1530350 w 2903127"/>
              <a:gd name="connsiteY4" fmla="*/ 0 h 5157788"/>
              <a:gd name="connsiteX0" fmla="*/ 1530350 w 2907621"/>
              <a:gd name="connsiteY0" fmla="*/ 0 h 5157788"/>
              <a:gd name="connsiteX1" fmla="*/ 2907621 w 2907621"/>
              <a:gd name="connsiteY1" fmla="*/ 2787 h 5157788"/>
              <a:gd name="connsiteX2" fmla="*/ 2901950 w 2907621"/>
              <a:gd name="connsiteY2" fmla="*/ 5151438 h 5157788"/>
              <a:gd name="connsiteX3" fmla="*/ 0 w 2907621"/>
              <a:gd name="connsiteY3" fmla="*/ 5157788 h 5157788"/>
              <a:gd name="connsiteX4" fmla="*/ 1530350 w 2907621"/>
              <a:gd name="connsiteY4" fmla="*/ 0 h 5157788"/>
              <a:gd name="connsiteX0" fmla="*/ 1530350 w 2907621"/>
              <a:gd name="connsiteY0" fmla="*/ 0 h 5160427"/>
              <a:gd name="connsiteX1" fmla="*/ 2907621 w 2907621"/>
              <a:gd name="connsiteY1" fmla="*/ 2787 h 5160427"/>
              <a:gd name="connsiteX2" fmla="*/ 2901950 w 2907621"/>
              <a:gd name="connsiteY2" fmla="*/ 5160427 h 5160427"/>
              <a:gd name="connsiteX3" fmla="*/ 0 w 2907621"/>
              <a:gd name="connsiteY3" fmla="*/ 5157788 h 5160427"/>
              <a:gd name="connsiteX4" fmla="*/ 1530350 w 2907621"/>
              <a:gd name="connsiteY4" fmla="*/ 0 h 5160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7621" h="5160427">
                <a:moveTo>
                  <a:pt x="1530350" y="0"/>
                </a:moveTo>
                <a:lnTo>
                  <a:pt x="2907621" y="2787"/>
                </a:lnTo>
                <a:cubicBezTo>
                  <a:pt x="2904802" y="1713820"/>
                  <a:pt x="2904769" y="3449394"/>
                  <a:pt x="2901950" y="5160427"/>
                </a:cubicBezTo>
                <a:lnTo>
                  <a:pt x="0" y="5157788"/>
                </a:lnTo>
                <a:lnTo>
                  <a:pt x="1530350" y="0"/>
                </a:lnTo>
                <a:close/>
              </a:path>
            </a:pathLst>
          </a:custGeom>
          <a:gradFill>
            <a:gsLst>
              <a:gs pos="0">
                <a:schemeClr val="bg1"/>
              </a:gs>
              <a:gs pos="100000">
                <a:schemeClr val="bg1">
                  <a:lumMod val="65000"/>
                </a:schemeClr>
              </a:gs>
            </a:gsLst>
            <a:lin ang="8100000" scaled="1"/>
          </a:gradFill>
        </p:spPr>
        <p:txBody>
          <a:bodyPr vert="horz" lIns="0" tIns="0" rIns="0" bIns="0" rtlCol="0" anchor="ctr">
            <a:normAutofit/>
          </a:bodyPr>
          <a:lstStyle>
            <a:lvl1pPr marL="0" indent="0">
              <a:buNone/>
              <a:defRPr lang="en-US" dirty="0">
                <a:noFill/>
              </a:defRPr>
            </a:lvl1pPr>
          </a:lstStyle>
          <a:p>
            <a:pPr marL="115094" lvl="0" indent="-115094" algn="ctr"/>
            <a:r>
              <a:rPr lang="en-US"/>
              <a:t>Picture</a:t>
            </a:r>
          </a:p>
        </p:txBody>
      </p:sp>
      <p:sp>
        <p:nvSpPr>
          <p:cNvPr id="13" name="Title 1">
            <a:extLst>
              <a:ext uri="{FF2B5EF4-FFF2-40B4-BE49-F238E27FC236}">
                <a16:creationId xmlns:a16="http://schemas.microsoft.com/office/drawing/2014/main" id="{A2C17414-58BA-2A4C-B4F7-2EF59599F52F}"/>
              </a:ext>
            </a:extLst>
          </p:cNvPr>
          <p:cNvSpPr>
            <a:spLocks noGrp="1"/>
          </p:cNvSpPr>
          <p:nvPr>
            <p:ph type="title"/>
          </p:nvPr>
        </p:nvSpPr>
        <p:spPr>
          <a:xfrm>
            <a:off x="587375" y="1546249"/>
            <a:ext cx="5203826" cy="572464"/>
          </a:xfrm>
          <a:prstGeom prst="rect">
            <a:avLst/>
          </a:prstGeom>
        </p:spPr>
        <p:txBody>
          <a:bodyPr vert="horz" wrap="square" lIns="0" tIns="0" rIns="0" bIns="182880" rtlCol="0" anchor="t" anchorCtr="0">
            <a:spAutoFit/>
          </a:bodyPr>
          <a:lstStyle>
            <a:lvl1pPr>
              <a:defRPr lang="en-US" sz="2800" dirty="0"/>
            </a:lvl1pPr>
          </a:lstStyle>
          <a:p>
            <a:pPr lvl="0"/>
            <a:r>
              <a:rPr lang="en-US"/>
              <a:t>Click to edit Master title style</a:t>
            </a:r>
          </a:p>
        </p:txBody>
      </p:sp>
      <p:sp>
        <p:nvSpPr>
          <p:cNvPr id="10" name="TextBox 9">
            <a:extLst>
              <a:ext uri="{FF2B5EF4-FFF2-40B4-BE49-F238E27FC236}">
                <a16:creationId xmlns:a16="http://schemas.microsoft.com/office/drawing/2014/main" id="{FDA85F55-CE79-BA4B-B4C1-4B8891A5B60E}"/>
              </a:ext>
            </a:extLst>
          </p:cNvPr>
          <p:cNvSpPr txBox="1">
            <a:spLocks/>
          </p:cNvSpPr>
          <p:nvPr userDrawn="1"/>
        </p:nvSpPr>
        <p:spPr>
          <a:xfrm>
            <a:off x="6700147" y="0"/>
            <a:ext cx="741150" cy="2329508"/>
          </a:xfrm>
          <a:custGeom>
            <a:avLst/>
            <a:gdLst>
              <a:gd name="connsiteX0" fmla="*/ 3007140 w 3161850"/>
              <a:gd name="connsiteY0" fmla="*/ 0 h 10287002"/>
              <a:gd name="connsiteX1" fmla="*/ 3161850 w 3161850"/>
              <a:gd name="connsiteY1" fmla="*/ 0 h 10287002"/>
              <a:gd name="connsiteX2" fmla="*/ 154710 w 3161850"/>
              <a:gd name="connsiteY2" fmla="*/ 10287002 h 10287002"/>
              <a:gd name="connsiteX3" fmla="*/ 0 w 3161850"/>
              <a:gd name="connsiteY3" fmla="*/ 10287002 h 10287002"/>
            </a:gdLst>
            <a:ahLst/>
            <a:cxnLst>
              <a:cxn ang="0">
                <a:pos x="connsiteX0" y="connsiteY0"/>
              </a:cxn>
              <a:cxn ang="0">
                <a:pos x="connsiteX1" y="connsiteY1"/>
              </a:cxn>
              <a:cxn ang="0">
                <a:pos x="connsiteX2" y="connsiteY2"/>
              </a:cxn>
              <a:cxn ang="0">
                <a:pos x="connsiteX3" y="connsiteY3"/>
              </a:cxn>
            </a:cxnLst>
            <a:rect l="l" t="t" r="r" b="b"/>
            <a:pathLst>
              <a:path w="3161850" h="10287002">
                <a:moveTo>
                  <a:pt x="3007140" y="0"/>
                </a:moveTo>
                <a:lnTo>
                  <a:pt x="3161850" y="0"/>
                </a:lnTo>
                <a:lnTo>
                  <a:pt x="154710" y="10287002"/>
                </a:lnTo>
                <a:lnTo>
                  <a:pt x="0" y="10287002"/>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sz="2700" b="0" i="0" dirty="0">
              <a:latin typeface="Lato Light" panose="020F0302020204030203" pitchFamily="34" charset="77"/>
            </a:endParaRPr>
          </a:p>
        </p:txBody>
      </p:sp>
      <p:sp>
        <p:nvSpPr>
          <p:cNvPr id="12" name="Text Placeholder 2">
            <a:extLst>
              <a:ext uri="{FF2B5EF4-FFF2-40B4-BE49-F238E27FC236}">
                <a16:creationId xmlns:a16="http://schemas.microsoft.com/office/drawing/2014/main" id="{BFAA3997-2E28-1E4B-89A8-A2959CA2D36C}"/>
              </a:ext>
            </a:extLst>
          </p:cNvPr>
          <p:cNvSpPr>
            <a:spLocks noGrp="1"/>
          </p:cNvSpPr>
          <p:nvPr>
            <p:ph type="body" sz="quarter" idx="18"/>
          </p:nvPr>
        </p:nvSpPr>
        <p:spPr>
          <a:xfrm>
            <a:off x="587375" y="2130543"/>
            <a:ext cx="2438400" cy="198965"/>
          </a:xfrm>
        </p:spPr>
        <p:txBody>
          <a:bodyPr/>
          <a:lstStyle/>
          <a:p>
            <a:pPr lvl="0"/>
            <a:r>
              <a:rPr lang="en-US"/>
              <a:t>Click to edit Master text styles</a:t>
            </a:r>
          </a:p>
        </p:txBody>
      </p:sp>
      <p:sp>
        <p:nvSpPr>
          <p:cNvPr id="14" name="Text Placeholder 2">
            <a:extLst>
              <a:ext uri="{FF2B5EF4-FFF2-40B4-BE49-F238E27FC236}">
                <a16:creationId xmlns:a16="http://schemas.microsoft.com/office/drawing/2014/main" id="{C5C3FC33-E8E5-9B40-839C-D29294870FB0}"/>
              </a:ext>
            </a:extLst>
          </p:cNvPr>
          <p:cNvSpPr>
            <a:spLocks noGrp="1"/>
          </p:cNvSpPr>
          <p:nvPr>
            <p:ph type="body" sz="quarter" idx="19"/>
          </p:nvPr>
        </p:nvSpPr>
        <p:spPr>
          <a:xfrm>
            <a:off x="3365971" y="2130543"/>
            <a:ext cx="2438400" cy="198965"/>
          </a:xfrm>
        </p:spPr>
        <p:txBody>
          <a:bodyPr/>
          <a:lstStyle/>
          <a:p>
            <a:pPr lvl="0"/>
            <a:r>
              <a:rPr lang="en-US"/>
              <a:t>Click to edit Master text styles</a:t>
            </a:r>
          </a:p>
        </p:txBody>
      </p:sp>
    </p:spTree>
    <p:extLst>
      <p:ext uri="{BB962C8B-B14F-4D97-AF65-F5344CB8AC3E}">
        <p14:creationId xmlns:p14="http://schemas.microsoft.com/office/powerpoint/2010/main" val="3489885454"/>
      </p:ext>
    </p:extLst>
  </p:cSld>
  <p:clrMapOvr>
    <a:masterClrMapping/>
  </p:clrMapOvr>
  <p:extLst>
    <p:ext uri="{DCECCB84-F9BA-43D5-87BE-67443E8EF086}">
      <p15:sldGuideLst xmlns:p15="http://schemas.microsoft.com/office/powerpoint/2012/main">
        <p15:guide id="1" pos="364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 Column + Image Left">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687FF4D-DF08-8444-AD77-27E47155B58F}"/>
              </a:ext>
            </a:extLst>
          </p:cNvPr>
          <p:cNvSpPr txBox="1"/>
          <p:nvPr userDrawn="1"/>
        </p:nvSpPr>
        <p:spPr>
          <a:xfrm>
            <a:off x="8734096" y="4841267"/>
            <a:ext cx="257504" cy="124329"/>
          </a:xfrm>
          <a:prstGeom prst="rect">
            <a:avLst/>
          </a:prstGeom>
          <a:noFill/>
        </p:spPr>
        <p:txBody>
          <a:bodyPr wrap="square" lIns="45720" tIns="0" rIns="0" bIns="0" rtlCol="0">
            <a:spAutoFit/>
          </a:bodyPr>
          <a:lstStyle>
            <a:defPPr>
              <a:defRPr lang="en-US"/>
            </a:defPPr>
            <a:lvl1pPr defTabSz="457200">
              <a:defRPr sz="750">
                <a:solidFill>
                  <a:schemeClr val="bg1">
                    <a:lumMod val="75000"/>
                  </a:schemeClr>
                </a:solidFill>
                <a:latin typeface="Lato" panose="020F0502020204030203" pitchFamily="34" charset="0"/>
              </a:defRPr>
            </a:lvl1pPr>
          </a:lstStyle>
          <a:p>
            <a:pPr marL="0" lvl="0" indent="0">
              <a:buNone/>
            </a:pPr>
            <a:fld id="{0A52FF5E-384C-654F-BC85-B661B40A616C}" type="slidenum">
              <a:rPr lang="en-US" sz="750" smtClean="0">
                <a:solidFill>
                  <a:schemeClr val="tx1">
                    <a:lumMod val="75000"/>
                    <a:lumOff val="25000"/>
                  </a:schemeClr>
                </a:solidFill>
              </a:rPr>
              <a:pPr marL="0" lvl="0" indent="0">
                <a:buNone/>
              </a:pPr>
              <a:t>‹#›</a:t>
            </a:fld>
            <a:endParaRPr lang="en-US" sz="750" dirty="0">
              <a:solidFill>
                <a:schemeClr val="tx1">
                  <a:lumMod val="75000"/>
                  <a:lumOff val="25000"/>
                </a:schemeClr>
              </a:solidFill>
            </a:endParaRPr>
          </a:p>
        </p:txBody>
      </p:sp>
      <p:sp>
        <p:nvSpPr>
          <p:cNvPr id="12" name="TextBox 11">
            <a:extLst>
              <a:ext uri="{FF2B5EF4-FFF2-40B4-BE49-F238E27FC236}">
                <a16:creationId xmlns:a16="http://schemas.microsoft.com/office/drawing/2014/main" id="{47735010-7286-B74F-A30A-7841F07688A4}"/>
              </a:ext>
            </a:extLst>
          </p:cNvPr>
          <p:cNvSpPr txBox="1">
            <a:spLocks/>
          </p:cNvSpPr>
          <p:nvPr userDrawn="1"/>
        </p:nvSpPr>
        <p:spPr>
          <a:xfrm>
            <a:off x="2294273" y="630318"/>
            <a:ext cx="1281908" cy="4170656"/>
          </a:xfrm>
          <a:custGeom>
            <a:avLst/>
            <a:gdLst>
              <a:gd name="connsiteX0" fmla="*/ 3007140 w 3161850"/>
              <a:gd name="connsiteY0" fmla="*/ 0 h 10287002"/>
              <a:gd name="connsiteX1" fmla="*/ 3161850 w 3161850"/>
              <a:gd name="connsiteY1" fmla="*/ 0 h 10287002"/>
              <a:gd name="connsiteX2" fmla="*/ 154710 w 3161850"/>
              <a:gd name="connsiteY2" fmla="*/ 10287002 h 10287002"/>
              <a:gd name="connsiteX3" fmla="*/ 0 w 3161850"/>
              <a:gd name="connsiteY3" fmla="*/ 10287002 h 10287002"/>
            </a:gdLst>
            <a:ahLst/>
            <a:cxnLst>
              <a:cxn ang="0">
                <a:pos x="connsiteX0" y="connsiteY0"/>
              </a:cxn>
              <a:cxn ang="0">
                <a:pos x="connsiteX1" y="connsiteY1"/>
              </a:cxn>
              <a:cxn ang="0">
                <a:pos x="connsiteX2" y="connsiteY2"/>
              </a:cxn>
              <a:cxn ang="0">
                <a:pos x="connsiteX3" y="connsiteY3"/>
              </a:cxn>
            </a:cxnLst>
            <a:rect l="l" t="t" r="r" b="b"/>
            <a:pathLst>
              <a:path w="3161850" h="10287002">
                <a:moveTo>
                  <a:pt x="3007140" y="0"/>
                </a:moveTo>
                <a:lnTo>
                  <a:pt x="3161850" y="0"/>
                </a:lnTo>
                <a:lnTo>
                  <a:pt x="154710" y="10287002"/>
                </a:lnTo>
                <a:lnTo>
                  <a:pt x="0" y="10287002"/>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sz="2700" b="0" i="0">
              <a:latin typeface="Lato Light" panose="020F0302020204030203" pitchFamily="34" charset="77"/>
            </a:endParaRPr>
          </a:p>
        </p:txBody>
      </p:sp>
      <p:sp>
        <p:nvSpPr>
          <p:cNvPr id="13" name="Picture Placeholder 9">
            <a:extLst>
              <a:ext uri="{FF2B5EF4-FFF2-40B4-BE49-F238E27FC236}">
                <a16:creationId xmlns:a16="http://schemas.microsoft.com/office/drawing/2014/main" id="{DFEC5FC2-DAA8-9D46-A60B-F09B739BD8E1}"/>
              </a:ext>
            </a:extLst>
          </p:cNvPr>
          <p:cNvSpPr>
            <a:spLocks noGrp="1"/>
          </p:cNvSpPr>
          <p:nvPr>
            <p:ph type="pic" sz="quarter" idx="13" hasCustomPrompt="1"/>
          </p:nvPr>
        </p:nvSpPr>
        <p:spPr>
          <a:xfrm>
            <a:off x="587206" y="1027736"/>
            <a:ext cx="3108495" cy="3108495"/>
          </a:xfrm>
          <a:prstGeom prst="rect">
            <a:avLst/>
          </a:prstGeom>
          <a:gradFill>
            <a:gsLst>
              <a:gs pos="0">
                <a:schemeClr val="bg1"/>
              </a:gs>
              <a:gs pos="100000">
                <a:schemeClr val="bg1">
                  <a:lumMod val="65000"/>
                </a:schemeClr>
              </a:gs>
            </a:gsLst>
            <a:lin ang="8100000" scaled="1"/>
          </a:gradFill>
          <a:effectLst/>
        </p:spPr>
        <p:txBody>
          <a:bodyPr vert="horz" lIns="0" tIns="0" rIns="0" bIns="0" rtlCol="0" anchor="ctr" anchorCtr="0">
            <a:normAutofit/>
          </a:bodyPr>
          <a:lstStyle>
            <a:lvl1pPr marL="0" indent="0">
              <a:buFont typeface="Arial" panose="020B0604020202020204" pitchFamily="34" charset="0"/>
              <a:buNone/>
              <a:defRPr lang="en-US" sz="600" dirty="0">
                <a:noFill/>
              </a:defRPr>
            </a:lvl1pPr>
          </a:lstStyle>
          <a:p>
            <a:pPr marL="115094" lvl="0" indent="-115094" algn="ctr"/>
            <a:r>
              <a:rPr lang="en-US"/>
              <a:t>Picture</a:t>
            </a:r>
          </a:p>
        </p:txBody>
      </p:sp>
      <p:sp>
        <p:nvSpPr>
          <p:cNvPr id="8" name="Title 1">
            <a:extLst>
              <a:ext uri="{FF2B5EF4-FFF2-40B4-BE49-F238E27FC236}">
                <a16:creationId xmlns:a16="http://schemas.microsoft.com/office/drawing/2014/main" id="{2469B886-0541-064C-AE9F-847B5B0BB3DC}"/>
              </a:ext>
            </a:extLst>
          </p:cNvPr>
          <p:cNvSpPr>
            <a:spLocks noGrp="1"/>
          </p:cNvSpPr>
          <p:nvPr>
            <p:ph type="title"/>
          </p:nvPr>
        </p:nvSpPr>
        <p:spPr>
          <a:xfrm>
            <a:off x="4658516" y="1999286"/>
            <a:ext cx="3901284" cy="572464"/>
          </a:xfrm>
          <a:prstGeom prst="rect">
            <a:avLst/>
          </a:prstGeom>
        </p:spPr>
        <p:txBody>
          <a:bodyPr vert="horz" wrap="square" lIns="0" tIns="0" rIns="0" bIns="182880" rtlCol="0" anchor="t" anchorCtr="0">
            <a:spAutoFit/>
          </a:bodyPr>
          <a:lstStyle>
            <a:lvl1pPr>
              <a:defRPr lang="en-US" sz="2800" dirty="0"/>
            </a:lvl1pPr>
          </a:lstStyle>
          <a:p>
            <a:pPr lvl="0"/>
            <a:r>
              <a:rPr lang="en-US"/>
              <a:t>Click to edit Master title style</a:t>
            </a:r>
            <a:endParaRPr lang="en-US" dirty="0"/>
          </a:p>
        </p:txBody>
      </p:sp>
      <p:sp>
        <p:nvSpPr>
          <p:cNvPr id="6" name="Text Placeholder 2">
            <a:extLst>
              <a:ext uri="{FF2B5EF4-FFF2-40B4-BE49-F238E27FC236}">
                <a16:creationId xmlns:a16="http://schemas.microsoft.com/office/drawing/2014/main" id="{955AECDF-CF93-9D4F-BB15-871410220A99}"/>
              </a:ext>
            </a:extLst>
          </p:cNvPr>
          <p:cNvSpPr>
            <a:spLocks noGrp="1"/>
          </p:cNvSpPr>
          <p:nvPr>
            <p:ph type="body" sz="quarter" idx="18"/>
          </p:nvPr>
        </p:nvSpPr>
        <p:spPr>
          <a:xfrm>
            <a:off x="4658516" y="2586038"/>
            <a:ext cx="3901284" cy="198965"/>
          </a:xfrm>
        </p:spPr>
        <p:txBody>
          <a:bodyPr/>
          <a:lstStyle/>
          <a:p>
            <a:pPr lvl="0"/>
            <a:r>
              <a:rPr lang="en-US"/>
              <a:t>Click to edit Master text styles</a:t>
            </a:r>
          </a:p>
        </p:txBody>
      </p:sp>
      <p:pic>
        <p:nvPicPr>
          <p:cNvPr id="14" name="Picture 6">
            <a:extLst>
              <a:ext uri="{FF2B5EF4-FFF2-40B4-BE49-F238E27FC236}">
                <a16:creationId xmlns:a16="http://schemas.microsoft.com/office/drawing/2014/main" id="{34910DFC-105E-BA40-8266-DD9BCBF8993C}"/>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7972095" y="4781526"/>
            <a:ext cx="762000" cy="264160"/>
          </a:xfrm>
          <a:prstGeom prst="rect">
            <a:avLst/>
          </a:prstGeom>
        </p:spPr>
      </p:pic>
    </p:spTree>
    <p:extLst>
      <p:ext uri="{BB962C8B-B14F-4D97-AF65-F5344CB8AC3E}">
        <p14:creationId xmlns:p14="http://schemas.microsoft.com/office/powerpoint/2010/main" val="9604454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 Column + Image Righ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A94A70D-30F9-0648-977C-3FDB69C9E85E}"/>
              </a:ext>
            </a:extLst>
          </p:cNvPr>
          <p:cNvSpPr txBox="1"/>
          <p:nvPr userDrawn="1"/>
        </p:nvSpPr>
        <p:spPr>
          <a:xfrm>
            <a:off x="8734096" y="4841267"/>
            <a:ext cx="257504" cy="124329"/>
          </a:xfrm>
          <a:prstGeom prst="rect">
            <a:avLst/>
          </a:prstGeom>
          <a:noFill/>
        </p:spPr>
        <p:txBody>
          <a:bodyPr wrap="square" lIns="45720" tIns="0" rIns="0" bIns="0" rtlCol="0">
            <a:spAutoFit/>
          </a:bodyPr>
          <a:lstStyle>
            <a:defPPr>
              <a:defRPr lang="en-US"/>
            </a:defPPr>
            <a:lvl1pPr defTabSz="457200">
              <a:defRPr sz="750">
                <a:solidFill>
                  <a:schemeClr val="bg1">
                    <a:lumMod val="75000"/>
                  </a:schemeClr>
                </a:solidFill>
                <a:latin typeface="Lato" panose="020F0502020204030203" pitchFamily="34" charset="0"/>
              </a:defRPr>
            </a:lvl1pPr>
          </a:lstStyle>
          <a:p>
            <a:pPr marL="0" lvl="0" indent="0">
              <a:buNone/>
            </a:pPr>
            <a:fld id="{0A52FF5E-384C-654F-BC85-B661B40A616C}" type="slidenum">
              <a:rPr lang="en-US" sz="750" smtClean="0">
                <a:solidFill>
                  <a:schemeClr val="tx1">
                    <a:lumMod val="75000"/>
                    <a:lumOff val="25000"/>
                  </a:schemeClr>
                </a:solidFill>
              </a:rPr>
              <a:pPr marL="0" lvl="0" indent="0">
                <a:buNone/>
              </a:pPr>
              <a:t>‹#›</a:t>
            </a:fld>
            <a:endParaRPr lang="en-US" sz="750" dirty="0">
              <a:solidFill>
                <a:schemeClr val="tx1">
                  <a:lumMod val="75000"/>
                  <a:lumOff val="25000"/>
                </a:schemeClr>
              </a:solidFill>
            </a:endParaRPr>
          </a:p>
        </p:txBody>
      </p:sp>
      <p:sp>
        <p:nvSpPr>
          <p:cNvPr id="12" name="TextBox 11">
            <a:extLst>
              <a:ext uri="{FF2B5EF4-FFF2-40B4-BE49-F238E27FC236}">
                <a16:creationId xmlns:a16="http://schemas.microsoft.com/office/drawing/2014/main" id="{47735010-7286-B74F-A30A-7841F07688A4}"/>
              </a:ext>
            </a:extLst>
          </p:cNvPr>
          <p:cNvSpPr txBox="1">
            <a:spLocks/>
          </p:cNvSpPr>
          <p:nvPr userDrawn="1"/>
        </p:nvSpPr>
        <p:spPr>
          <a:xfrm>
            <a:off x="5607446" y="300232"/>
            <a:ext cx="1281908" cy="4170656"/>
          </a:xfrm>
          <a:custGeom>
            <a:avLst/>
            <a:gdLst>
              <a:gd name="connsiteX0" fmla="*/ 3007140 w 3161850"/>
              <a:gd name="connsiteY0" fmla="*/ 0 h 10287002"/>
              <a:gd name="connsiteX1" fmla="*/ 3161850 w 3161850"/>
              <a:gd name="connsiteY1" fmla="*/ 0 h 10287002"/>
              <a:gd name="connsiteX2" fmla="*/ 154710 w 3161850"/>
              <a:gd name="connsiteY2" fmla="*/ 10287002 h 10287002"/>
              <a:gd name="connsiteX3" fmla="*/ 0 w 3161850"/>
              <a:gd name="connsiteY3" fmla="*/ 10287002 h 10287002"/>
            </a:gdLst>
            <a:ahLst/>
            <a:cxnLst>
              <a:cxn ang="0">
                <a:pos x="connsiteX0" y="connsiteY0"/>
              </a:cxn>
              <a:cxn ang="0">
                <a:pos x="connsiteX1" y="connsiteY1"/>
              </a:cxn>
              <a:cxn ang="0">
                <a:pos x="connsiteX2" y="connsiteY2"/>
              </a:cxn>
              <a:cxn ang="0">
                <a:pos x="connsiteX3" y="connsiteY3"/>
              </a:cxn>
            </a:cxnLst>
            <a:rect l="l" t="t" r="r" b="b"/>
            <a:pathLst>
              <a:path w="3161850" h="10287002">
                <a:moveTo>
                  <a:pt x="3007140" y="0"/>
                </a:moveTo>
                <a:lnTo>
                  <a:pt x="3161850" y="0"/>
                </a:lnTo>
                <a:lnTo>
                  <a:pt x="154710" y="10287002"/>
                </a:lnTo>
                <a:lnTo>
                  <a:pt x="0" y="10287002"/>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sz="2700" b="0" i="0">
              <a:latin typeface="Lato Light" panose="020F0302020204030203" pitchFamily="34" charset="77"/>
            </a:endParaRPr>
          </a:p>
        </p:txBody>
      </p:sp>
      <p:sp>
        <p:nvSpPr>
          <p:cNvPr id="13" name="Picture Placeholder 9">
            <a:extLst>
              <a:ext uri="{FF2B5EF4-FFF2-40B4-BE49-F238E27FC236}">
                <a16:creationId xmlns:a16="http://schemas.microsoft.com/office/drawing/2014/main" id="{DFEC5FC2-DAA8-9D46-A60B-F09B739BD8E1}"/>
              </a:ext>
            </a:extLst>
          </p:cNvPr>
          <p:cNvSpPr>
            <a:spLocks noGrp="1"/>
          </p:cNvSpPr>
          <p:nvPr>
            <p:ph type="pic" sz="quarter" idx="13" hasCustomPrompt="1"/>
          </p:nvPr>
        </p:nvSpPr>
        <p:spPr>
          <a:xfrm>
            <a:off x="5471771" y="1027736"/>
            <a:ext cx="3088029" cy="3088029"/>
          </a:xfrm>
          <a:prstGeom prst="rect">
            <a:avLst/>
          </a:prstGeom>
          <a:gradFill>
            <a:gsLst>
              <a:gs pos="0">
                <a:schemeClr val="bg1"/>
              </a:gs>
              <a:gs pos="100000">
                <a:schemeClr val="bg1">
                  <a:lumMod val="65000"/>
                </a:schemeClr>
              </a:gs>
            </a:gsLst>
            <a:lin ang="8100000" scaled="1"/>
          </a:gradFill>
          <a:effectLst/>
        </p:spPr>
        <p:txBody>
          <a:bodyPr vert="horz" lIns="0" tIns="0" rIns="0" bIns="0" rtlCol="0" anchor="ctr" anchorCtr="0">
            <a:normAutofit/>
          </a:bodyPr>
          <a:lstStyle>
            <a:lvl1pPr>
              <a:defRPr lang="en-US" sz="600" dirty="0">
                <a:noFill/>
              </a:defRPr>
            </a:lvl1pPr>
          </a:lstStyle>
          <a:p>
            <a:pPr lvl="0" algn="ctr">
              <a:buNone/>
            </a:pPr>
            <a:r>
              <a:rPr lang="en-US"/>
              <a:t>Picture</a:t>
            </a:r>
          </a:p>
        </p:txBody>
      </p:sp>
      <p:sp>
        <p:nvSpPr>
          <p:cNvPr id="10" name="Title 1">
            <a:extLst>
              <a:ext uri="{FF2B5EF4-FFF2-40B4-BE49-F238E27FC236}">
                <a16:creationId xmlns:a16="http://schemas.microsoft.com/office/drawing/2014/main" id="{DF147E61-5316-4041-B1BF-7551F84C2729}"/>
              </a:ext>
            </a:extLst>
          </p:cNvPr>
          <p:cNvSpPr>
            <a:spLocks noGrp="1"/>
          </p:cNvSpPr>
          <p:nvPr>
            <p:ph type="title"/>
          </p:nvPr>
        </p:nvSpPr>
        <p:spPr>
          <a:xfrm>
            <a:off x="591341" y="1984998"/>
            <a:ext cx="3901284" cy="572464"/>
          </a:xfrm>
          <a:prstGeom prst="rect">
            <a:avLst/>
          </a:prstGeom>
        </p:spPr>
        <p:txBody>
          <a:bodyPr vert="horz" wrap="square" lIns="0" tIns="0" rIns="0" bIns="182880" rtlCol="0" anchor="t" anchorCtr="0">
            <a:spAutoFit/>
          </a:bodyPr>
          <a:lstStyle>
            <a:lvl1pPr>
              <a:defRPr lang="en-US" sz="2800" dirty="0"/>
            </a:lvl1pPr>
          </a:lstStyle>
          <a:p>
            <a:pPr lvl="0"/>
            <a:r>
              <a:rPr lang="en-US"/>
              <a:t>Click to edit Master title style</a:t>
            </a:r>
            <a:endParaRPr lang="en-US" dirty="0"/>
          </a:p>
        </p:txBody>
      </p:sp>
      <p:sp>
        <p:nvSpPr>
          <p:cNvPr id="6" name="Text Placeholder 2">
            <a:extLst>
              <a:ext uri="{FF2B5EF4-FFF2-40B4-BE49-F238E27FC236}">
                <a16:creationId xmlns:a16="http://schemas.microsoft.com/office/drawing/2014/main" id="{3CAFFB3F-4081-5349-8B0B-BF509E91F105}"/>
              </a:ext>
            </a:extLst>
          </p:cNvPr>
          <p:cNvSpPr>
            <a:spLocks noGrp="1"/>
          </p:cNvSpPr>
          <p:nvPr>
            <p:ph type="body" sz="quarter" idx="18"/>
          </p:nvPr>
        </p:nvSpPr>
        <p:spPr>
          <a:xfrm>
            <a:off x="591341" y="2571750"/>
            <a:ext cx="3901284" cy="198965"/>
          </a:xfrm>
        </p:spPr>
        <p:txBody>
          <a:bodyPr/>
          <a:lstStyle/>
          <a:p>
            <a:pPr lvl="0"/>
            <a:r>
              <a:rPr lang="en-US"/>
              <a:t>Click to edit Master text styles</a:t>
            </a:r>
          </a:p>
        </p:txBody>
      </p:sp>
      <p:pic>
        <p:nvPicPr>
          <p:cNvPr id="14" name="Picture 6">
            <a:extLst>
              <a:ext uri="{FF2B5EF4-FFF2-40B4-BE49-F238E27FC236}">
                <a16:creationId xmlns:a16="http://schemas.microsoft.com/office/drawing/2014/main" id="{98802FA9-6F57-AD4C-AC42-55A7106C36C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7972095" y="4781526"/>
            <a:ext cx="762000" cy="264160"/>
          </a:xfrm>
          <a:prstGeom prst="rect">
            <a:avLst/>
          </a:prstGeom>
        </p:spPr>
      </p:pic>
    </p:spTree>
    <p:extLst>
      <p:ext uri="{BB962C8B-B14F-4D97-AF65-F5344CB8AC3E}">
        <p14:creationId xmlns:p14="http://schemas.microsoft.com/office/powerpoint/2010/main" val="7895877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 Image Top">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997AB90-4DE6-094B-8FCD-ECB02CCB45FE}"/>
              </a:ext>
            </a:extLst>
          </p:cNvPr>
          <p:cNvSpPr>
            <a:spLocks noGrp="1"/>
          </p:cNvSpPr>
          <p:nvPr>
            <p:ph type="pic" sz="quarter" idx="10"/>
          </p:nvPr>
        </p:nvSpPr>
        <p:spPr>
          <a:xfrm>
            <a:off x="0" y="1"/>
            <a:ext cx="9144000" cy="1828800"/>
          </a:xfrm>
          <a:prstGeom prst="rect">
            <a:avLst/>
          </a:prstGeom>
          <a:gradFill>
            <a:gsLst>
              <a:gs pos="0">
                <a:schemeClr val="bg1"/>
              </a:gs>
              <a:gs pos="100000">
                <a:schemeClr val="bg1">
                  <a:lumMod val="65000"/>
                </a:schemeClr>
              </a:gs>
            </a:gsLst>
            <a:lin ang="8100000" scaled="1"/>
          </a:gradFill>
          <a:effectLst/>
        </p:spPr>
        <p:txBody>
          <a:bodyPr vert="horz" lIns="0" tIns="0" rIns="0" bIns="0" rtlCol="0" anchor="ctr" anchorCtr="0">
            <a:normAutofit/>
          </a:bodyPr>
          <a:lstStyle>
            <a:lvl1pPr>
              <a:defRPr lang="en-US" sz="600">
                <a:noFill/>
              </a:defRPr>
            </a:lvl1pPr>
          </a:lstStyle>
          <a:p>
            <a:pPr lvl="0" algn="ctr"/>
            <a:r>
              <a:rPr lang="en-US"/>
              <a:t>Click icon to add picture</a:t>
            </a:r>
          </a:p>
        </p:txBody>
      </p:sp>
      <p:sp>
        <p:nvSpPr>
          <p:cNvPr id="7" name="Title 1">
            <a:extLst>
              <a:ext uri="{FF2B5EF4-FFF2-40B4-BE49-F238E27FC236}">
                <a16:creationId xmlns:a16="http://schemas.microsoft.com/office/drawing/2014/main" id="{1A347907-C689-5D4A-A95D-5B3ED8E88A5E}"/>
              </a:ext>
            </a:extLst>
          </p:cNvPr>
          <p:cNvSpPr>
            <a:spLocks noGrp="1"/>
          </p:cNvSpPr>
          <p:nvPr>
            <p:ph type="title"/>
          </p:nvPr>
        </p:nvSpPr>
        <p:spPr>
          <a:xfrm>
            <a:off x="587375" y="2264342"/>
            <a:ext cx="7972425" cy="572464"/>
          </a:xfrm>
          <a:prstGeom prst="rect">
            <a:avLst/>
          </a:prstGeom>
        </p:spPr>
        <p:txBody>
          <a:bodyPr vert="horz" wrap="square" lIns="0" tIns="0" rIns="0" bIns="182880" rtlCol="0" anchor="t" anchorCtr="0">
            <a:spAutoFit/>
          </a:bodyPr>
          <a:lstStyle>
            <a:lvl1pPr>
              <a:defRPr lang="en-US" sz="2800" dirty="0"/>
            </a:lvl1pPr>
          </a:lstStyle>
          <a:p>
            <a:pPr lvl="0"/>
            <a:r>
              <a:rPr lang="en-US"/>
              <a:t>Click to edit Master title style</a:t>
            </a:r>
            <a:endParaRPr lang="en-US" dirty="0"/>
          </a:p>
        </p:txBody>
      </p:sp>
      <p:sp>
        <p:nvSpPr>
          <p:cNvPr id="10" name="Text Placeholder 2">
            <a:extLst>
              <a:ext uri="{FF2B5EF4-FFF2-40B4-BE49-F238E27FC236}">
                <a16:creationId xmlns:a16="http://schemas.microsoft.com/office/drawing/2014/main" id="{28532ED6-49BF-0941-ABCC-8B3AB5D6F2B5}"/>
              </a:ext>
            </a:extLst>
          </p:cNvPr>
          <p:cNvSpPr>
            <a:spLocks noGrp="1"/>
          </p:cNvSpPr>
          <p:nvPr>
            <p:ph type="body" sz="quarter" idx="18"/>
          </p:nvPr>
        </p:nvSpPr>
        <p:spPr>
          <a:xfrm>
            <a:off x="587375" y="2858238"/>
            <a:ext cx="2281238" cy="198965"/>
          </a:xfrm>
        </p:spPr>
        <p:txBody>
          <a:bodyPr/>
          <a:lstStyle/>
          <a:p>
            <a:pPr lvl="0"/>
            <a:r>
              <a:rPr lang="en-US"/>
              <a:t>Click to edit Master text styles</a:t>
            </a:r>
          </a:p>
        </p:txBody>
      </p:sp>
      <p:sp>
        <p:nvSpPr>
          <p:cNvPr id="11" name="Text Placeholder 2">
            <a:extLst>
              <a:ext uri="{FF2B5EF4-FFF2-40B4-BE49-F238E27FC236}">
                <a16:creationId xmlns:a16="http://schemas.microsoft.com/office/drawing/2014/main" id="{EECCA1C1-49C0-924D-A599-FB7AAB862F0C}"/>
              </a:ext>
            </a:extLst>
          </p:cNvPr>
          <p:cNvSpPr>
            <a:spLocks noGrp="1"/>
          </p:cNvSpPr>
          <p:nvPr>
            <p:ph type="body" sz="quarter" idx="19"/>
          </p:nvPr>
        </p:nvSpPr>
        <p:spPr>
          <a:xfrm>
            <a:off x="3429794" y="2858238"/>
            <a:ext cx="2281238" cy="198965"/>
          </a:xfrm>
        </p:spPr>
        <p:txBody>
          <a:bodyPr/>
          <a:lstStyle/>
          <a:p>
            <a:pPr lvl="0"/>
            <a:r>
              <a:rPr lang="en-US"/>
              <a:t>Click to edit Master text styles</a:t>
            </a:r>
          </a:p>
        </p:txBody>
      </p:sp>
      <p:sp>
        <p:nvSpPr>
          <p:cNvPr id="12" name="Text Placeholder 2">
            <a:extLst>
              <a:ext uri="{FF2B5EF4-FFF2-40B4-BE49-F238E27FC236}">
                <a16:creationId xmlns:a16="http://schemas.microsoft.com/office/drawing/2014/main" id="{0E95854E-0FD0-264A-A82A-3BE0A2C7F091}"/>
              </a:ext>
            </a:extLst>
          </p:cNvPr>
          <p:cNvSpPr>
            <a:spLocks noGrp="1"/>
          </p:cNvSpPr>
          <p:nvPr>
            <p:ph type="body" sz="quarter" idx="20"/>
          </p:nvPr>
        </p:nvSpPr>
        <p:spPr>
          <a:xfrm>
            <a:off x="6272213" y="2858238"/>
            <a:ext cx="2281238" cy="198965"/>
          </a:xfrm>
        </p:spPr>
        <p:txBody>
          <a:bodyPr/>
          <a:lstStyle/>
          <a:p>
            <a:pPr lvl="0"/>
            <a:r>
              <a:rPr lang="en-US"/>
              <a:t>Click to edit Master text styles</a:t>
            </a:r>
          </a:p>
        </p:txBody>
      </p:sp>
      <p:grpSp>
        <p:nvGrpSpPr>
          <p:cNvPr id="8" name="Group 7">
            <a:extLst>
              <a:ext uri="{FF2B5EF4-FFF2-40B4-BE49-F238E27FC236}">
                <a16:creationId xmlns:a16="http://schemas.microsoft.com/office/drawing/2014/main" id="{70B5C2F8-630D-A745-A5C8-1B443F3AC981}"/>
              </a:ext>
            </a:extLst>
          </p:cNvPr>
          <p:cNvGrpSpPr/>
          <p:nvPr userDrawn="1"/>
        </p:nvGrpSpPr>
        <p:grpSpPr>
          <a:xfrm>
            <a:off x="3157640" y="2834246"/>
            <a:ext cx="2868190" cy="1794904"/>
            <a:chOff x="2420857" y="1542306"/>
            <a:chExt cx="2868190" cy="2858244"/>
          </a:xfrm>
        </p:grpSpPr>
        <p:cxnSp>
          <p:nvCxnSpPr>
            <p:cNvPr id="9" name="Straight Connector 8">
              <a:extLst>
                <a:ext uri="{FF2B5EF4-FFF2-40B4-BE49-F238E27FC236}">
                  <a16:creationId xmlns:a16="http://schemas.microsoft.com/office/drawing/2014/main" id="{2FC59CC8-8DFD-204F-943A-885CAF591932}"/>
                </a:ext>
              </a:extLst>
            </p:cNvPr>
            <p:cNvCxnSpPr/>
            <p:nvPr userDrawn="1"/>
          </p:nvCxnSpPr>
          <p:spPr>
            <a:xfrm>
              <a:off x="2420857" y="1542306"/>
              <a:ext cx="0" cy="285824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572A336-E7B2-0847-ADD1-0D557158B04B}"/>
                </a:ext>
              </a:extLst>
            </p:cNvPr>
            <p:cNvCxnSpPr/>
            <p:nvPr userDrawn="1"/>
          </p:nvCxnSpPr>
          <p:spPr>
            <a:xfrm>
              <a:off x="5289047" y="1542306"/>
              <a:ext cx="0" cy="285824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2362372"/>
      </p:ext>
    </p:extLst>
  </p:cSld>
  <p:clrMapOvr>
    <a:masterClrMapping/>
  </p:clrMapOvr>
  <p:extLst>
    <p:ext uri="{DCECCB84-F9BA-43D5-87BE-67443E8EF086}">
      <p15:sldGuideLst xmlns:p15="http://schemas.microsoft.com/office/powerpoint/2012/main">
        <p15:guide id="1" orient="horz" pos="1418" userDrawn="1">
          <p15:clr>
            <a:srgbClr val="FBAE40"/>
          </p15:clr>
        </p15:guide>
        <p15:guide id="2" orient="horz" pos="17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3D6E63D-4CD6-8445-8156-40604EF90752}"/>
              </a:ext>
            </a:extLst>
          </p:cNvPr>
          <p:cNvSpPr>
            <a:spLocks noGrp="1"/>
          </p:cNvSpPr>
          <p:nvPr>
            <p:ph type="pic" sz="quarter" idx="12"/>
          </p:nvPr>
        </p:nvSpPr>
        <p:spPr>
          <a:xfrm>
            <a:off x="0" y="0"/>
            <a:ext cx="9144000" cy="5143500"/>
          </a:xfrm>
          <a:prstGeom prst="rect">
            <a:avLst/>
          </a:prstGeom>
          <a:gradFill flip="none" rotWithShape="1">
            <a:gsLst>
              <a:gs pos="0">
                <a:schemeClr val="tx1">
                  <a:lumMod val="0"/>
                  <a:lumOff val="100000"/>
                </a:schemeClr>
              </a:gs>
              <a:gs pos="100000">
                <a:schemeClr val="tx1">
                  <a:lumMod val="32000"/>
                  <a:lumOff val="68000"/>
                </a:schemeClr>
              </a:gs>
            </a:gsLst>
            <a:lin ang="8100000" scaled="1"/>
            <a:tileRect/>
          </a:gradFill>
        </p:spPr>
        <p:txBody>
          <a:bodyPr vert="horz" lIns="0" tIns="0" rIns="0" bIns="0" rtlCol="0" anchor="ctr" anchorCtr="0">
            <a:normAutofit/>
          </a:bodyPr>
          <a:lstStyle>
            <a:lvl1pPr marL="0" indent="0">
              <a:buNone/>
              <a:defRPr lang="en-US" sz="600" dirty="0">
                <a:noFill/>
              </a:defRPr>
            </a:lvl1pPr>
          </a:lstStyle>
          <a:p>
            <a:pPr marL="115094" lvl="0" indent="-115094" algn="ctr"/>
            <a:r>
              <a:rPr lang="en-US"/>
              <a:t>Click icon to add picture</a:t>
            </a:r>
          </a:p>
        </p:txBody>
      </p:sp>
      <p:sp>
        <p:nvSpPr>
          <p:cNvPr id="28" name="Title 9">
            <a:extLst>
              <a:ext uri="{FF2B5EF4-FFF2-40B4-BE49-F238E27FC236}">
                <a16:creationId xmlns:a16="http://schemas.microsoft.com/office/drawing/2014/main" id="{CBA0DC49-808B-D443-B494-F2C9EEFA767E}"/>
              </a:ext>
            </a:extLst>
          </p:cNvPr>
          <p:cNvSpPr>
            <a:spLocks noGrp="1"/>
          </p:cNvSpPr>
          <p:nvPr>
            <p:ph type="title"/>
          </p:nvPr>
        </p:nvSpPr>
        <p:spPr>
          <a:xfrm>
            <a:off x="591686" y="2571750"/>
            <a:ext cx="5529713" cy="683264"/>
          </a:xfrm>
          <a:prstGeom prst="rect">
            <a:avLst/>
          </a:prstGeom>
        </p:spPr>
        <p:txBody>
          <a:bodyPr wrap="square" bIns="182880" anchor="t" anchorCtr="0">
            <a:spAutoFit/>
          </a:bodyPr>
          <a:lstStyle>
            <a:lvl1pPr>
              <a:defRPr sz="3600"/>
            </a:lvl1pPr>
          </a:lstStyle>
          <a:p>
            <a:r>
              <a:rPr lang="en-US"/>
              <a:t>Click to edit Master title style</a:t>
            </a:r>
            <a:endParaRPr lang="en-US" dirty="0"/>
          </a:p>
        </p:txBody>
      </p:sp>
      <p:sp>
        <p:nvSpPr>
          <p:cNvPr id="6" name="Text Placeholder 8">
            <a:extLst>
              <a:ext uri="{FF2B5EF4-FFF2-40B4-BE49-F238E27FC236}">
                <a16:creationId xmlns:a16="http://schemas.microsoft.com/office/drawing/2014/main" id="{9FA44803-EE40-0244-AF86-7D51979A698D}"/>
              </a:ext>
            </a:extLst>
          </p:cNvPr>
          <p:cNvSpPr>
            <a:spLocks noGrp="1"/>
          </p:cNvSpPr>
          <p:nvPr>
            <p:ph type="body" sz="quarter" idx="13"/>
          </p:nvPr>
        </p:nvSpPr>
        <p:spPr>
          <a:xfrm>
            <a:off x="585788" y="3269457"/>
            <a:ext cx="3094037" cy="147733"/>
          </a:xfrm>
          <a:prstGeom prst="rect">
            <a:avLst/>
          </a:prstGeom>
        </p:spPr>
        <p:txBody>
          <a:bodyPr wrap="square" lIns="0" tIns="0" rIns="0" bIns="0">
            <a:spAutoFit/>
          </a:bodyPr>
          <a:lstStyle>
            <a:lvl1pPr marL="0" indent="0">
              <a:lnSpc>
                <a:spcPct val="80000"/>
              </a:lnSpc>
              <a:spcAft>
                <a:spcPts val="600"/>
              </a:spcAft>
              <a:buNone/>
              <a:defRPr lang="en-US"/>
            </a:lvl1pPr>
            <a:lvl2pPr marL="234950" indent="0">
              <a:buNone/>
              <a:defRPr/>
            </a:lvl2pPr>
            <a:lvl3pPr marL="411162" indent="0">
              <a:buNone/>
              <a:defRPr/>
            </a:lvl3pPr>
            <a:lvl4pPr marL="568325" indent="0">
              <a:buNone/>
              <a:defRPr/>
            </a:lvl4pPr>
            <a:lvl5pPr marL="742950" indent="0">
              <a:buNone/>
              <a:defRPr/>
            </a:lvl5pPr>
          </a:lstStyle>
          <a:p>
            <a:pPr marL="0" lvl="0" indent="0" algn="l" defTabSz="685800" rtl="0" eaLnBrk="1" latinLnBrk="0" hangingPunct="1">
              <a:lnSpc>
                <a:spcPct val="80000"/>
              </a:lnSpc>
              <a:spcBef>
                <a:spcPts val="0"/>
              </a:spcBef>
              <a:spcAft>
                <a:spcPts val="600"/>
              </a:spcAft>
              <a:buClr>
                <a:schemeClr val="accent2"/>
              </a:buClr>
              <a:buSzPct val="90000"/>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9561310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Column + Image Top">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997AB90-4DE6-094B-8FCD-ECB02CCB45FE}"/>
              </a:ext>
            </a:extLst>
          </p:cNvPr>
          <p:cNvSpPr>
            <a:spLocks noGrp="1"/>
          </p:cNvSpPr>
          <p:nvPr>
            <p:ph type="pic" sz="quarter" idx="10"/>
          </p:nvPr>
        </p:nvSpPr>
        <p:spPr>
          <a:xfrm>
            <a:off x="0" y="1"/>
            <a:ext cx="9144000" cy="1828800"/>
          </a:xfrm>
          <a:prstGeom prst="rect">
            <a:avLst/>
          </a:prstGeom>
          <a:gradFill>
            <a:gsLst>
              <a:gs pos="0">
                <a:schemeClr val="bg1"/>
              </a:gs>
              <a:gs pos="100000">
                <a:schemeClr val="bg1">
                  <a:lumMod val="65000"/>
                </a:schemeClr>
              </a:gs>
            </a:gsLst>
            <a:lin ang="8100000" scaled="1"/>
          </a:gradFill>
          <a:effectLst/>
        </p:spPr>
        <p:txBody>
          <a:bodyPr vert="horz" lIns="0" tIns="0" rIns="0" bIns="0" rtlCol="0" anchor="ctr" anchorCtr="0">
            <a:normAutofit/>
          </a:bodyPr>
          <a:lstStyle>
            <a:lvl1pPr>
              <a:defRPr lang="en-US" sz="600">
                <a:noFill/>
              </a:defRPr>
            </a:lvl1pPr>
          </a:lstStyle>
          <a:p>
            <a:pPr lvl="0" algn="ctr"/>
            <a:r>
              <a:rPr lang="en-US"/>
              <a:t>Click icon to add picture</a:t>
            </a:r>
          </a:p>
        </p:txBody>
      </p:sp>
      <p:sp>
        <p:nvSpPr>
          <p:cNvPr id="20" name="Title 1">
            <a:extLst>
              <a:ext uri="{FF2B5EF4-FFF2-40B4-BE49-F238E27FC236}">
                <a16:creationId xmlns:a16="http://schemas.microsoft.com/office/drawing/2014/main" id="{D3631CAA-FBA9-354D-B790-F715CF21B93B}"/>
              </a:ext>
            </a:extLst>
          </p:cNvPr>
          <p:cNvSpPr>
            <a:spLocks noGrp="1"/>
          </p:cNvSpPr>
          <p:nvPr>
            <p:ph type="title"/>
          </p:nvPr>
        </p:nvSpPr>
        <p:spPr>
          <a:xfrm>
            <a:off x="587375" y="2264342"/>
            <a:ext cx="7972425" cy="572464"/>
          </a:xfrm>
          <a:prstGeom prst="rect">
            <a:avLst/>
          </a:prstGeom>
        </p:spPr>
        <p:txBody>
          <a:bodyPr vert="horz" wrap="square" lIns="0" tIns="0" rIns="0" bIns="182880" rtlCol="0" anchor="t" anchorCtr="0">
            <a:spAutoFit/>
          </a:bodyPr>
          <a:lstStyle>
            <a:lvl1pPr>
              <a:defRPr lang="en-US" sz="2800" dirty="0"/>
            </a:lvl1pPr>
          </a:lstStyle>
          <a:p>
            <a:pPr lvl="0"/>
            <a:r>
              <a:rPr lang="en-US"/>
              <a:t>Click to edit Master title style</a:t>
            </a:r>
            <a:endParaRPr lang="en-US" dirty="0"/>
          </a:p>
        </p:txBody>
      </p:sp>
      <p:sp>
        <p:nvSpPr>
          <p:cNvPr id="21" name="Text Placeholder 2">
            <a:extLst>
              <a:ext uri="{FF2B5EF4-FFF2-40B4-BE49-F238E27FC236}">
                <a16:creationId xmlns:a16="http://schemas.microsoft.com/office/drawing/2014/main" id="{005D4A02-0F37-4547-B7D0-E5109A768D30}"/>
              </a:ext>
            </a:extLst>
          </p:cNvPr>
          <p:cNvSpPr>
            <a:spLocks noGrp="1"/>
          </p:cNvSpPr>
          <p:nvPr>
            <p:ph type="body" sz="quarter" idx="18"/>
          </p:nvPr>
        </p:nvSpPr>
        <p:spPr>
          <a:xfrm>
            <a:off x="587375" y="2858238"/>
            <a:ext cx="1466850" cy="198965"/>
          </a:xfrm>
        </p:spPr>
        <p:txBody>
          <a:bodyPr/>
          <a:lstStyle/>
          <a:p>
            <a:pPr lvl="0"/>
            <a:r>
              <a:rPr lang="en-US"/>
              <a:t>Click to edit Master text styles</a:t>
            </a:r>
          </a:p>
        </p:txBody>
      </p:sp>
      <p:sp>
        <p:nvSpPr>
          <p:cNvPr id="22" name="Text Placeholder 2">
            <a:extLst>
              <a:ext uri="{FF2B5EF4-FFF2-40B4-BE49-F238E27FC236}">
                <a16:creationId xmlns:a16="http://schemas.microsoft.com/office/drawing/2014/main" id="{9ADF71E1-FC7F-744D-B528-D1D9DEB5C317}"/>
              </a:ext>
            </a:extLst>
          </p:cNvPr>
          <p:cNvSpPr>
            <a:spLocks noGrp="1"/>
          </p:cNvSpPr>
          <p:nvPr>
            <p:ph type="body" sz="quarter" idx="19"/>
          </p:nvPr>
        </p:nvSpPr>
        <p:spPr>
          <a:xfrm>
            <a:off x="2753784" y="2858238"/>
            <a:ext cx="1466850" cy="198965"/>
          </a:xfrm>
        </p:spPr>
        <p:txBody>
          <a:bodyPr/>
          <a:lstStyle/>
          <a:p>
            <a:pPr lvl="0"/>
            <a:r>
              <a:rPr lang="en-US"/>
              <a:t>Click to edit Master text styles</a:t>
            </a:r>
          </a:p>
        </p:txBody>
      </p:sp>
      <p:sp>
        <p:nvSpPr>
          <p:cNvPr id="23" name="Text Placeholder 2">
            <a:extLst>
              <a:ext uri="{FF2B5EF4-FFF2-40B4-BE49-F238E27FC236}">
                <a16:creationId xmlns:a16="http://schemas.microsoft.com/office/drawing/2014/main" id="{033DFB7C-3731-E345-919A-E7B44547AE4F}"/>
              </a:ext>
            </a:extLst>
          </p:cNvPr>
          <p:cNvSpPr>
            <a:spLocks noGrp="1"/>
          </p:cNvSpPr>
          <p:nvPr>
            <p:ph type="body" sz="quarter" idx="20"/>
          </p:nvPr>
        </p:nvSpPr>
        <p:spPr>
          <a:xfrm>
            <a:off x="7086601" y="2858238"/>
            <a:ext cx="1466850" cy="198965"/>
          </a:xfrm>
        </p:spPr>
        <p:txBody>
          <a:bodyPr/>
          <a:lstStyle/>
          <a:p>
            <a:pPr lvl="0"/>
            <a:r>
              <a:rPr lang="en-US"/>
              <a:t>Click to edit Master text styles</a:t>
            </a:r>
          </a:p>
        </p:txBody>
      </p:sp>
      <p:sp>
        <p:nvSpPr>
          <p:cNvPr id="24" name="Text Placeholder 2">
            <a:extLst>
              <a:ext uri="{FF2B5EF4-FFF2-40B4-BE49-F238E27FC236}">
                <a16:creationId xmlns:a16="http://schemas.microsoft.com/office/drawing/2014/main" id="{713103A3-B7B1-1E47-9892-F6D020AA84B5}"/>
              </a:ext>
            </a:extLst>
          </p:cNvPr>
          <p:cNvSpPr>
            <a:spLocks noGrp="1"/>
          </p:cNvSpPr>
          <p:nvPr>
            <p:ph type="body" sz="quarter" idx="21"/>
          </p:nvPr>
        </p:nvSpPr>
        <p:spPr>
          <a:xfrm>
            <a:off x="4920193" y="2858238"/>
            <a:ext cx="1466850" cy="198965"/>
          </a:xfrm>
        </p:spPr>
        <p:txBody>
          <a:bodyPr/>
          <a:lstStyle/>
          <a:p>
            <a:pPr lvl="0"/>
            <a:r>
              <a:rPr lang="en-US"/>
              <a:t>Click to edit Master text styles</a:t>
            </a:r>
          </a:p>
        </p:txBody>
      </p:sp>
      <p:grpSp>
        <p:nvGrpSpPr>
          <p:cNvPr id="8" name="Group 7">
            <a:extLst>
              <a:ext uri="{FF2B5EF4-FFF2-40B4-BE49-F238E27FC236}">
                <a16:creationId xmlns:a16="http://schemas.microsoft.com/office/drawing/2014/main" id="{32C3BD86-ECE8-154E-8D40-FAC87F3F46CE}"/>
              </a:ext>
            </a:extLst>
          </p:cNvPr>
          <p:cNvGrpSpPr/>
          <p:nvPr userDrawn="1"/>
        </p:nvGrpSpPr>
        <p:grpSpPr>
          <a:xfrm>
            <a:off x="2420857" y="2834246"/>
            <a:ext cx="4328600" cy="1794904"/>
            <a:chOff x="2420857" y="1542306"/>
            <a:chExt cx="4328600" cy="2858244"/>
          </a:xfrm>
        </p:grpSpPr>
        <p:cxnSp>
          <p:nvCxnSpPr>
            <p:cNvPr id="9" name="Straight Connector 8">
              <a:extLst>
                <a:ext uri="{FF2B5EF4-FFF2-40B4-BE49-F238E27FC236}">
                  <a16:creationId xmlns:a16="http://schemas.microsoft.com/office/drawing/2014/main" id="{6790F535-6B95-1440-89AA-4E77564E1458}"/>
                </a:ext>
              </a:extLst>
            </p:cNvPr>
            <p:cNvCxnSpPr/>
            <p:nvPr userDrawn="1"/>
          </p:nvCxnSpPr>
          <p:spPr>
            <a:xfrm>
              <a:off x="2420857" y="1542306"/>
              <a:ext cx="0" cy="285824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11A1D4A-CA7A-3843-98C2-974B702A84B2}"/>
                </a:ext>
              </a:extLst>
            </p:cNvPr>
            <p:cNvCxnSpPr/>
            <p:nvPr userDrawn="1"/>
          </p:nvCxnSpPr>
          <p:spPr>
            <a:xfrm>
              <a:off x="4572000" y="1542306"/>
              <a:ext cx="0" cy="285824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3EFBE8D-DA18-C345-88ED-18351E474F2A}"/>
                </a:ext>
              </a:extLst>
            </p:cNvPr>
            <p:cNvCxnSpPr/>
            <p:nvPr userDrawn="1"/>
          </p:nvCxnSpPr>
          <p:spPr>
            <a:xfrm>
              <a:off x="6749457" y="1542306"/>
              <a:ext cx="0" cy="285824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40192693"/>
      </p:ext>
    </p:extLst>
  </p:cSld>
  <p:clrMapOvr>
    <a:masterClrMapping/>
  </p:clrMapOvr>
  <p:extLst>
    <p:ext uri="{DCECCB84-F9BA-43D5-87BE-67443E8EF086}">
      <p15:sldGuideLst xmlns:p15="http://schemas.microsoft.com/office/powerpoint/2012/main">
        <p15:guide id="1" orient="horz" pos="1418" userDrawn="1">
          <p15:clr>
            <a:srgbClr val="FBAE40"/>
          </p15:clr>
        </p15:guide>
        <p15:guide id="2" orient="horz" pos="1796"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Detail Page + Device Left">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BAD27E8B-ED83-564B-9EB9-7BAA80D7F250}"/>
              </a:ext>
            </a:extLst>
          </p:cNvPr>
          <p:cNvPicPr>
            <a:picLocks noChangeAspect="1"/>
          </p:cNvPicPr>
          <p:nvPr userDrawn="1"/>
        </p:nvPicPr>
        <p:blipFill rotWithShape="1">
          <a:blip r:embed="rId2">
            <a:alphaModFix amt="50000"/>
            <a:extLst>
              <a:ext uri="{96DAC541-7B7A-43D3-8B79-37D633B846F1}">
                <asvg:svgBlip xmlns:asvg="http://schemas.microsoft.com/office/drawing/2016/SVG/main" r:embed="rId3"/>
              </a:ext>
            </a:extLst>
          </a:blip>
          <a:srcRect l="37966" r="-17351" b="30928"/>
          <a:stretch/>
        </p:blipFill>
        <p:spPr>
          <a:xfrm rot="5400000">
            <a:off x="-40040" y="40038"/>
            <a:ext cx="3093154" cy="3013075"/>
          </a:xfrm>
          <a:prstGeom prst="rect">
            <a:avLst/>
          </a:prstGeom>
        </p:spPr>
      </p:pic>
      <p:sp>
        <p:nvSpPr>
          <p:cNvPr id="10" name="Title 1">
            <a:extLst>
              <a:ext uri="{FF2B5EF4-FFF2-40B4-BE49-F238E27FC236}">
                <a16:creationId xmlns:a16="http://schemas.microsoft.com/office/drawing/2014/main" id="{087F2C2F-BBE1-9043-A414-58A22CF02C21}"/>
              </a:ext>
            </a:extLst>
          </p:cNvPr>
          <p:cNvSpPr>
            <a:spLocks noGrp="1"/>
          </p:cNvSpPr>
          <p:nvPr>
            <p:ph type="title"/>
          </p:nvPr>
        </p:nvSpPr>
        <p:spPr>
          <a:xfrm>
            <a:off x="4648200" y="1999286"/>
            <a:ext cx="3901284" cy="572464"/>
          </a:xfrm>
          <a:prstGeom prst="rect">
            <a:avLst/>
          </a:prstGeom>
        </p:spPr>
        <p:txBody>
          <a:bodyPr vert="horz" wrap="square" lIns="0" tIns="0" rIns="0" bIns="182880" rtlCol="0" anchor="t" anchorCtr="0">
            <a:spAutoFit/>
          </a:bodyPr>
          <a:lstStyle>
            <a:lvl1pPr>
              <a:defRPr lang="en-US" sz="2800" dirty="0"/>
            </a:lvl1pPr>
          </a:lstStyle>
          <a:p>
            <a:pPr lvl="0"/>
            <a:r>
              <a:rPr lang="en-US"/>
              <a:t>Click to edit Master title style</a:t>
            </a:r>
          </a:p>
        </p:txBody>
      </p:sp>
      <p:pic>
        <p:nvPicPr>
          <p:cNvPr id="12" name="Picture 11">
            <a:extLst>
              <a:ext uri="{FF2B5EF4-FFF2-40B4-BE49-F238E27FC236}">
                <a16:creationId xmlns:a16="http://schemas.microsoft.com/office/drawing/2014/main" id="{EBCFC06F-82A6-1345-B60D-533C10EB2C65}"/>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115"/>
          <a:stretch/>
        </p:blipFill>
        <p:spPr>
          <a:xfrm>
            <a:off x="-1970126" y="635373"/>
            <a:ext cx="6106592" cy="4121786"/>
          </a:xfrm>
          <a:prstGeom prst="rect">
            <a:avLst/>
          </a:prstGeom>
        </p:spPr>
      </p:pic>
      <p:sp>
        <p:nvSpPr>
          <p:cNvPr id="13" name="Picture Placeholder 6">
            <a:extLst>
              <a:ext uri="{FF2B5EF4-FFF2-40B4-BE49-F238E27FC236}">
                <a16:creationId xmlns:a16="http://schemas.microsoft.com/office/drawing/2014/main" id="{0A92B905-9DA2-2E4C-875E-4421AD880B16}"/>
              </a:ext>
            </a:extLst>
          </p:cNvPr>
          <p:cNvSpPr>
            <a:spLocks noGrp="1"/>
          </p:cNvSpPr>
          <p:nvPr>
            <p:ph type="pic" sz="quarter" idx="14" hasCustomPrompt="1"/>
          </p:nvPr>
        </p:nvSpPr>
        <p:spPr>
          <a:xfrm>
            <a:off x="-861663" y="1053822"/>
            <a:ext cx="4185328" cy="2645370"/>
          </a:xfrm>
          <a:custGeom>
            <a:avLst/>
            <a:gdLst>
              <a:gd name="connsiteX0" fmla="*/ 0 w 4585821"/>
              <a:gd name="connsiteY0" fmla="*/ 0 h 2914945"/>
              <a:gd name="connsiteX1" fmla="*/ 4585821 w 4585821"/>
              <a:gd name="connsiteY1" fmla="*/ 0 h 2914945"/>
              <a:gd name="connsiteX2" fmla="*/ 4585821 w 4585821"/>
              <a:gd name="connsiteY2" fmla="*/ 2914945 h 2914945"/>
              <a:gd name="connsiteX3" fmla="*/ 0 w 4585821"/>
              <a:gd name="connsiteY3" fmla="*/ 2914945 h 2914945"/>
              <a:gd name="connsiteX4" fmla="*/ 0 w 4585821"/>
              <a:gd name="connsiteY4" fmla="*/ 0 h 2914945"/>
              <a:gd name="connsiteX0" fmla="*/ 37214 w 4585821"/>
              <a:gd name="connsiteY0" fmla="*/ 5316 h 2914945"/>
              <a:gd name="connsiteX1" fmla="*/ 4585821 w 4585821"/>
              <a:gd name="connsiteY1" fmla="*/ 0 h 2914945"/>
              <a:gd name="connsiteX2" fmla="*/ 4585821 w 4585821"/>
              <a:gd name="connsiteY2" fmla="*/ 2914945 h 2914945"/>
              <a:gd name="connsiteX3" fmla="*/ 0 w 4585821"/>
              <a:gd name="connsiteY3" fmla="*/ 2914945 h 2914945"/>
              <a:gd name="connsiteX4" fmla="*/ 37214 w 4585821"/>
              <a:gd name="connsiteY4" fmla="*/ 5316 h 2914945"/>
              <a:gd name="connsiteX0" fmla="*/ 37214 w 4585821"/>
              <a:gd name="connsiteY0" fmla="*/ 0 h 2909629"/>
              <a:gd name="connsiteX1" fmla="*/ 4559239 w 4585821"/>
              <a:gd name="connsiteY1" fmla="*/ 1 h 2909629"/>
              <a:gd name="connsiteX2" fmla="*/ 4585821 w 4585821"/>
              <a:gd name="connsiteY2" fmla="*/ 2909629 h 2909629"/>
              <a:gd name="connsiteX3" fmla="*/ 0 w 4585821"/>
              <a:gd name="connsiteY3" fmla="*/ 2909629 h 2909629"/>
              <a:gd name="connsiteX4" fmla="*/ 37214 w 4585821"/>
              <a:gd name="connsiteY4" fmla="*/ 0 h 2909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5821" h="2909629">
                <a:moveTo>
                  <a:pt x="37214" y="0"/>
                </a:moveTo>
                <a:lnTo>
                  <a:pt x="4559239" y="1"/>
                </a:lnTo>
                <a:lnTo>
                  <a:pt x="4585821" y="2909629"/>
                </a:lnTo>
                <a:lnTo>
                  <a:pt x="0" y="2909629"/>
                </a:lnTo>
                <a:lnTo>
                  <a:pt x="37214" y="0"/>
                </a:lnTo>
                <a:close/>
              </a:path>
            </a:pathLst>
          </a:custGeom>
          <a:gradFill>
            <a:gsLst>
              <a:gs pos="0">
                <a:schemeClr val="bg1"/>
              </a:gs>
              <a:gs pos="100000">
                <a:schemeClr val="bg1">
                  <a:lumMod val="65000"/>
                </a:schemeClr>
              </a:gs>
            </a:gsLst>
            <a:lin ang="8100000" scaled="1"/>
          </a:gradFill>
          <a:effectLst/>
        </p:spPr>
        <p:txBody>
          <a:bodyPr vert="horz" lIns="0" tIns="0" rIns="0" bIns="0" rtlCol="0" anchor="ctr" anchorCtr="0">
            <a:normAutofit/>
          </a:bodyPr>
          <a:lstStyle>
            <a:lvl1pPr>
              <a:defRPr lang="en-US" sz="600" dirty="0">
                <a:noFill/>
              </a:defRPr>
            </a:lvl1pPr>
          </a:lstStyle>
          <a:p>
            <a:pPr lvl="0" algn="ctr">
              <a:buNone/>
            </a:pPr>
            <a:r>
              <a:rPr lang="en-US"/>
              <a:t>Picture</a:t>
            </a:r>
          </a:p>
        </p:txBody>
      </p:sp>
      <p:sp>
        <p:nvSpPr>
          <p:cNvPr id="6" name="Text Placeholder 2">
            <a:extLst>
              <a:ext uri="{FF2B5EF4-FFF2-40B4-BE49-F238E27FC236}">
                <a16:creationId xmlns:a16="http://schemas.microsoft.com/office/drawing/2014/main" id="{83EC3100-88BE-A947-84DF-4911FDE9932E}"/>
              </a:ext>
            </a:extLst>
          </p:cNvPr>
          <p:cNvSpPr>
            <a:spLocks noGrp="1"/>
          </p:cNvSpPr>
          <p:nvPr>
            <p:ph type="body" sz="quarter" idx="18"/>
          </p:nvPr>
        </p:nvSpPr>
        <p:spPr>
          <a:xfrm>
            <a:off x="4658516" y="2571750"/>
            <a:ext cx="3901284" cy="198965"/>
          </a:xfrm>
        </p:spPr>
        <p:txBody>
          <a:bodyPr/>
          <a:lstStyle/>
          <a:p>
            <a:pPr lvl="0"/>
            <a:r>
              <a:rPr lang="en-US"/>
              <a:t>Click to edit Master text styles</a:t>
            </a:r>
          </a:p>
        </p:txBody>
      </p:sp>
      <p:sp>
        <p:nvSpPr>
          <p:cNvPr id="9" name="TextBox 8">
            <a:extLst>
              <a:ext uri="{FF2B5EF4-FFF2-40B4-BE49-F238E27FC236}">
                <a16:creationId xmlns:a16="http://schemas.microsoft.com/office/drawing/2014/main" id="{286AA4B0-8FFB-C648-B526-7392755344E1}"/>
              </a:ext>
            </a:extLst>
          </p:cNvPr>
          <p:cNvSpPr txBox="1"/>
          <p:nvPr userDrawn="1"/>
        </p:nvSpPr>
        <p:spPr>
          <a:xfrm>
            <a:off x="8734096" y="4841267"/>
            <a:ext cx="257504" cy="124329"/>
          </a:xfrm>
          <a:prstGeom prst="rect">
            <a:avLst/>
          </a:prstGeom>
          <a:noFill/>
        </p:spPr>
        <p:txBody>
          <a:bodyPr wrap="square" lIns="45720" tIns="0" rIns="0" bIns="0" rtlCol="0">
            <a:spAutoFit/>
          </a:bodyPr>
          <a:lstStyle>
            <a:defPPr>
              <a:defRPr lang="en-US"/>
            </a:defPPr>
            <a:lvl1pPr defTabSz="457200">
              <a:defRPr sz="750">
                <a:solidFill>
                  <a:schemeClr val="bg1">
                    <a:lumMod val="75000"/>
                  </a:schemeClr>
                </a:solidFill>
                <a:latin typeface="Lato" panose="020F0502020204030203" pitchFamily="34" charset="0"/>
              </a:defRPr>
            </a:lvl1pPr>
          </a:lstStyle>
          <a:p>
            <a:pPr marL="0" lvl="0" indent="0">
              <a:buNone/>
            </a:pPr>
            <a:fld id="{0A52FF5E-384C-654F-BC85-B661B40A616C}" type="slidenum">
              <a:rPr lang="en-US" sz="750" smtClean="0">
                <a:solidFill>
                  <a:schemeClr val="tx1">
                    <a:lumMod val="75000"/>
                    <a:lumOff val="25000"/>
                  </a:schemeClr>
                </a:solidFill>
              </a:rPr>
              <a:pPr marL="0" lvl="0" indent="0">
                <a:buNone/>
              </a:pPr>
              <a:t>‹#›</a:t>
            </a:fld>
            <a:endParaRPr lang="en-US" sz="750" dirty="0">
              <a:solidFill>
                <a:schemeClr val="tx1">
                  <a:lumMod val="75000"/>
                  <a:lumOff val="25000"/>
                </a:schemeClr>
              </a:solidFill>
            </a:endParaRPr>
          </a:p>
        </p:txBody>
      </p:sp>
      <p:pic>
        <p:nvPicPr>
          <p:cNvPr id="11" name="Picture 6">
            <a:extLst>
              <a:ext uri="{FF2B5EF4-FFF2-40B4-BE49-F238E27FC236}">
                <a16:creationId xmlns:a16="http://schemas.microsoft.com/office/drawing/2014/main" id="{FD34AAE6-F846-C94F-BDE8-A548A53C9E64}"/>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7972095" y="4781526"/>
            <a:ext cx="762000" cy="264160"/>
          </a:xfrm>
          <a:prstGeom prst="rect">
            <a:avLst/>
          </a:prstGeom>
        </p:spPr>
      </p:pic>
    </p:spTree>
    <p:extLst>
      <p:ext uri="{BB962C8B-B14F-4D97-AF65-F5344CB8AC3E}">
        <p14:creationId xmlns:p14="http://schemas.microsoft.com/office/powerpoint/2010/main" val="15192830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Detail Page + Device Right">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6BD3916-A765-1948-996A-B80FB543928A}"/>
              </a:ext>
            </a:extLst>
          </p:cNvPr>
          <p:cNvSpPr txBox="1"/>
          <p:nvPr userDrawn="1"/>
        </p:nvSpPr>
        <p:spPr>
          <a:xfrm>
            <a:off x="8734096" y="4841267"/>
            <a:ext cx="257504" cy="124329"/>
          </a:xfrm>
          <a:prstGeom prst="rect">
            <a:avLst/>
          </a:prstGeom>
          <a:noFill/>
        </p:spPr>
        <p:txBody>
          <a:bodyPr wrap="square" lIns="45720" tIns="0" rIns="0" bIns="0" rtlCol="0">
            <a:spAutoFit/>
          </a:bodyPr>
          <a:lstStyle>
            <a:defPPr>
              <a:defRPr lang="en-US"/>
            </a:defPPr>
            <a:lvl1pPr defTabSz="457200">
              <a:defRPr sz="750">
                <a:solidFill>
                  <a:schemeClr val="bg1">
                    <a:lumMod val="75000"/>
                  </a:schemeClr>
                </a:solidFill>
                <a:latin typeface="Lato" panose="020F0502020204030203" pitchFamily="34" charset="0"/>
              </a:defRPr>
            </a:lvl1pPr>
          </a:lstStyle>
          <a:p>
            <a:pPr marL="0" lvl="0" indent="0">
              <a:buNone/>
            </a:pPr>
            <a:fld id="{0A52FF5E-384C-654F-BC85-B661B40A616C}" type="slidenum">
              <a:rPr lang="en-US" sz="750" smtClean="0">
                <a:solidFill>
                  <a:schemeClr val="tx1">
                    <a:lumMod val="75000"/>
                    <a:lumOff val="25000"/>
                  </a:schemeClr>
                </a:solidFill>
              </a:rPr>
              <a:pPr marL="0" lvl="0" indent="0">
                <a:buNone/>
              </a:pPr>
              <a:t>‹#›</a:t>
            </a:fld>
            <a:endParaRPr lang="en-US" sz="750" dirty="0">
              <a:solidFill>
                <a:schemeClr val="tx1">
                  <a:lumMod val="75000"/>
                  <a:lumOff val="25000"/>
                </a:schemeClr>
              </a:solidFill>
            </a:endParaRPr>
          </a:p>
        </p:txBody>
      </p:sp>
      <p:pic>
        <p:nvPicPr>
          <p:cNvPr id="11" name="Picture 6">
            <a:extLst>
              <a:ext uri="{FF2B5EF4-FFF2-40B4-BE49-F238E27FC236}">
                <a16:creationId xmlns:a16="http://schemas.microsoft.com/office/drawing/2014/main" id="{F5972100-5849-7A4C-9DD8-C64CE75DBFFF}"/>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7972095" y="4781526"/>
            <a:ext cx="762000" cy="264160"/>
          </a:xfrm>
          <a:prstGeom prst="rect">
            <a:avLst/>
          </a:prstGeom>
        </p:spPr>
      </p:pic>
      <p:pic>
        <p:nvPicPr>
          <p:cNvPr id="13" name="Picture 12">
            <a:extLst>
              <a:ext uri="{FF2B5EF4-FFF2-40B4-BE49-F238E27FC236}">
                <a16:creationId xmlns:a16="http://schemas.microsoft.com/office/drawing/2014/main" id="{E5EDBDB4-8734-DF4F-8CB5-CEFF359B790F}"/>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115"/>
          <a:stretch/>
        </p:blipFill>
        <p:spPr>
          <a:xfrm>
            <a:off x="4746680" y="635373"/>
            <a:ext cx="6106592" cy="4121786"/>
          </a:xfrm>
          <a:prstGeom prst="rect">
            <a:avLst/>
          </a:prstGeom>
        </p:spPr>
      </p:pic>
      <p:sp>
        <p:nvSpPr>
          <p:cNvPr id="14" name="Picture Placeholder 6">
            <a:extLst>
              <a:ext uri="{FF2B5EF4-FFF2-40B4-BE49-F238E27FC236}">
                <a16:creationId xmlns:a16="http://schemas.microsoft.com/office/drawing/2014/main" id="{64B49326-5B5A-254A-84AE-6418BA9AA569}"/>
              </a:ext>
            </a:extLst>
          </p:cNvPr>
          <p:cNvSpPr>
            <a:spLocks noGrp="1"/>
          </p:cNvSpPr>
          <p:nvPr>
            <p:ph type="pic" sz="quarter" idx="14" hasCustomPrompt="1"/>
          </p:nvPr>
        </p:nvSpPr>
        <p:spPr>
          <a:xfrm>
            <a:off x="5855143" y="1053822"/>
            <a:ext cx="4185328" cy="2645370"/>
          </a:xfrm>
          <a:custGeom>
            <a:avLst/>
            <a:gdLst>
              <a:gd name="connsiteX0" fmla="*/ 0 w 4585821"/>
              <a:gd name="connsiteY0" fmla="*/ 0 h 2914945"/>
              <a:gd name="connsiteX1" fmla="*/ 4585821 w 4585821"/>
              <a:gd name="connsiteY1" fmla="*/ 0 h 2914945"/>
              <a:gd name="connsiteX2" fmla="*/ 4585821 w 4585821"/>
              <a:gd name="connsiteY2" fmla="*/ 2914945 h 2914945"/>
              <a:gd name="connsiteX3" fmla="*/ 0 w 4585821"/>
              <a:gd name="connsiteY3" fmla="*/ 2914945 h 2914945"/>
              <a:gd name="connsiteX4" fmla="*/ 0 w 4585821"/>
              <a:gd name="connsiteY4" fmla="*/ 0 h 2914945"/>
              <a:gd name="connsiteX0" fmla="*/ 37214 w 4585821"/>
              <a:gd name="connsiteY0" fmla="*/ 5316 h 2914945"/>
              <a:gd name="connsiteX1" fmla="*/ 4585821 w 4585821"/>
              <a:gd name="connsiteY1" fmla="*/ 0 h 2914945"/>
              <a:gd name="connsiteX2" fmla="*/ 4585821 w 4585821"/>
              <a:gd name="connsiteY2" fmla="*/ 2914945 h 2914945"/>
              <a:gd name="connsiteX3" fmla="*/ 0 w 4585821"/>
              <a:gd name="connsiteY3" fmla="*/ 2914945 h 2914945"/>
              <a:gd name="connsiteX4" fmla="*/ 37214 w 4585821"/>
              <a:gd name="connsiteY4" fmla="*/ 5316 h 2914945"/>
              <a:gd name="connsiteX0" fmla="*/ 37214 w 4585821"/>
              <a:gd name="connsiteY0" fmla="*/ 0 h 2909629"/>
              <a:gd name="connsiteX1" fmla="*/ 4559239 w 4585821"/>
              <a:gd name="connsiteY1" fmla="*/ 1 h 2909629"/>
              <a:gd name="connsiteX2" fmla="*/ 4585821 w 4585821"/>
              <a:gd name="connsiteY2" fmla="*/ 2909629 h 2909629"/>
              <a:gd name="connsiteX3" fmla="*/ 0 w 4585821"/>
              <a:gd name="connsiteY3" fmla="*/ 2909629 h 2909629"/>
              <a:gd name="connsiteX4" fmla="*/ 37214 w 4585821"/>
              <a:gd name="connsiteY4" fmla="*/ 0 h 2909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5821" h="2909629">
                <a:moveTo>
                  <a:pt x="37214" y="0"/>
                </a:moveTo>
                <a:lnTo>
                  <a:pt x="4559239" y="1"/>
                </a:lnTo>
                <a:lnTo>
                  <a:pt x="4585821" y="2909629"/>
                </a:lnTo>
                <a:lnTo>
                  <a:pt x="0" y="2909629"/>
                </a:lnTo>
                <a:lnTo>
                  <a:pt x="37214" y="0"/>
                </a:lnTo>
                <a:close/>
              </a:path>
            </a:pathLst>
          </a:custGeom>
          <a:gradFill>
            <a:gsLst>
              <a:gs pos="0">
                <a:schemeClr val="bg1"/>
              </a:gs>
              <a:gs pos="100000">
                <a:schemeClr val="bg1">
                  <a:lumMod val="65000"/>
                </a:schemeClr>
              </a:gs>
            </a:gsLst>
            <a:lin ang="8100000" scaled="1"/>
          </a:gradFill>
          <a:effectLst/>
        </p:spPr>
        <p:txBody>
          <a:bodyPr vert="horz" lIns="0" tIns="0" rIns="0" bIns="0" rtlCol="0" anchor="ctr" anchorCtr="0">
            <a:normAutofit/>
          </a:bodyPr>
          <a:lstStyle>
            <a:lvl1pPr>
              <a:defRPr lang="en-US" sz="600" dirty="0">
                <a:noFill/>
              </a:defRPr>
            </a:lvl1pPr>
          </a:lstStyle>
          <a:p>
            <a:pPr lvl="0" algn="ctr">
              <a:buNone/>
            </a:pPr>
            <a:r>
              <a:rPr lang="en-US"/>
              <a:t>Picture</a:t>
            </a:r>
          </a:p>
        </p:txBody>
      </p:sp>
      <p:sp>
        <p:nvSpPr>
          <p:cNvPr id="6" name="Title 1">
            <a:extLst>
              <a:ext uri="{FF2B5EF4-FFF2-40B4-BE49-F238E27FC236}">
                <a16:creationId xmlns:a16="http://schemas.microsoft.com/office/drawing/2014/main" id="{6B5B6962-EBB8-334A-BC5E-BBF020569C93}"/>
              </a:ext>
            </a:extLst>
          </p:cNvPr>
          <p:cNvSpPr>
            <a:spLocks noGrp="1"/>
          </p:cNvSpPr>
          <p:nvPr>
            <p:ph type="title"/>
          </p:nvPr>
        </p:nvSpPr>
        <p:spPr>
          <a:xfrm>
            <a:off x="581025" y="1999286"/>
            <a:ext cx="3901284" cy="572464"/>
          </a:xfrm>
          <a:prstGeom prst="rect">
            <a:avLst/>
          </a:prstGeom>
        </p:spPr>
        <p:txBody>
          <a:bodyPr vert="horz" wrap="square" lIns="0" tIns="0" rIns="0" bIns="182880" rtlCol="0" anchor="t" anchorCtr="0">
            <a:spAutoFit/>
          </a:bodyPr>
          <a:lstStyle>
            <a:lvl1pPr>
              <a:defRPr lang="en-US" sz="2800" dirty="0"/>
            </a:lvl1pPr>
          </a:lstStyle>
          <a:p>
            <a:pPr lvl="0"/>
            <a:r>
              <a:rPr lang="en-US"/>
              <a:t>Click to edit Master title style</a:t>
            </a:r>
          </a:p>
        </p:txBody>
      </p:sp>
      <p:sp>
        <p:nvSpPr>
          <p:cNvPr id="7" name="Text Placeholder 2">
            <a:extLst>
              <a:ext uri="{FF2B5EF4-FFF2-40B4-BE49-F238E27FC236}">
                <a16:creationId xmlns:a16="http://schemas.microsoft.com/office/drawing/2014/main" id="{8508AB85-7AC3-174C-972A-E42BB69AB73C}"/>
              </a:ext>
            </a:extLst>
          </p:cNvPr>
          <p:cNvSpPr>
            <a:spLocks noGrp="1"/>
          </p:cNvSpPr>
          <p:nvPr>
            <p:ph type="body" sz="quarter" idx="18"/>
          </p:nvPr>
        </p:nvSpPr>
        <p:spPr>
          <a:xfrm>
            <a:off x="591341" y="2571750"/>
            <a:ext cx="3901284" cy="198965"/>
          </a:xfrm>
        </p:spPr>
        <p:txBody>
          <a:bodyPr/>
          <a:lstStyle/>
          <a:p>
            <a:pPr lvl="0"/>
            <a:r>
              <a:rPr lang="en-US"/>
              <a:t>Click to edit Master text styles</a:t>
            </a:r>
          </a:p>
        </p:txBody>
      </p:sp>
    </p:spTree>
    <p:extLst>
      <p:ext uri="{BB962C8B-B14F-4D97-AF65-F5344CB8AC3E}">
        <p14:creationId xmlns:p14="http://schemas.microsoft.com/office/powerpoint/2010/main" val="30167007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Blank - 2BG - GradientR - Logo">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DC01E39-9B84-BA44-BE7D-2C16F1F92670}"/>
              </a:ext>
            </a:extLst>
          </p:cNvPr>
          <p:cNvPicPr>
            <a:picLocks noChangeAspect="1"/>
          </p:cNvPicPr>
          <p:nvPr userDrawn="1"/>
        </p:nvPicPr>
        <p:blipFill rotWithShape="1">
          <a:blip r:embed="rId2" cstate="print">
            <a:alphaModFix amt="70000"/>
            <a:extLst>
              <a:ext uri="{28A0092B-C50C-407E-A947-70E740481C1C}">
                <a14:useLocalDpi xmlns:a14="http://schemas.microsoft.com/office/drawing/2010/main"/>
              </a:ext>
              <a:ext uri="{96DAC541-7B7A-43D3-8B79-37D633B846F1}">
                <asvg:svgBlip xmlns:asvg="http://schemas.microsoft.com/office/drawing/2016/SVG/main" r:embed="rId3"/>
              </a:ext>
            </a:extLst>
          </a:blip>
          <a:srcRect l="-17999" t="38362" r="28928" b="-11489"/>
          <a:stretch/>
        </p:blipFill>
        <p:spPr>
          <a:xfrm>
            <a:off x="5210203" y="-1"/>
            <a:ext cx="3933796" cy="3616961"/>
          </a:xfrm>
          <a:prstGeom prst="rect">
            <a:avLst/>
          </a:prstGeom>
        </p:spPr>
      </p:pic>
      <p:pic>
        <p:nvPicPr>
          <p:cNvPr id="2" name="Picture 1">
            <a:extLst>
              <a:ext uri="{FF2B5EF4-FFF2-40B4-BE49-F238E27FC236}">
                <a16:creationId xmlns:a16="http://schemas.microsoft.com/office/drawing/2014/main" id="{AD8E517B-9880-784E-8DE3-008B509E97EC}"/>
              </a:ext>
            </a:extLst>
          </p:cNvPr>
          <p:cNvPicPr>
            <a:picLocks noChangeAspect="1"/>
          </p:cNvPicPr>
          <p:nvPr userDrawn="1"/>
        </p:nvPicPr>
        <p:blipFill rotWithShape="1">
          <a:blip r:embed="rId4" cstate="print">
            <a:alphaModFix amt="40000"/>
            <a:duotone>
              <a:prstClr val="black"/>
              <a:schemeClr val="tx1">
                <a:tint val="45000"/>
                <a:satMod val="400000"/>
              </a:schemeClr>
            </a:duotone>
            <a:extLst>
              <a:ext uri="{28A0092B-C50C-407E-A947-70E740481C1C}">
                <a14:useLocalDpi xmlns:a14="http://schemas.microsoft.com/office/drawing/2010/main"/>
              </a:ext>
            </a:extLst>
          </a:blip>
          <a:srcRect/>
          <a:stretch/>
        </p:blipFill>
        <p:spPr>
          <a:xfrm>
            <a:off x="0" y="3999186"/>
            <a:ext cx="9144001" cy="1144148"/>
          </a:xfrm>
          <a:prstGeom prst="rect">
            <a:avLst/>
          </a:prstGeom>
          <a:noFill/>
        </p:spPr>
      </p:pic>
      <p:sp>
        <p:nvSpPr>
          <p:cNvPr id="5" name="TextBox 4">
            <a:extLst>
              <a:ext uri="{FF2B5EF4-FFF2-40B4-BE49-F238E27FC236}">
                <a16:creationId xmlns:a16="http://schemas.microsoft.com/office/drawing/2014/main" id="{AF7AEACB-01F5-1B43-93CD-71FC2CAFCFB3}"/>
              </a:ext>
            </a:extLst>
          </p:cNvPr>
          <p:cNvSpPr txBox="1"/>
          <p:nvPr userDrawn="1"/>
        </p:nvSpPr>
        <p:spPr>
          <a:xfrm>
            <a:off x="8734096" y="4841267"/>
            <a:ext cx="257504" cy="124329"/>
          </a:xfrm>
          <a:prstGeom prst="rect">
            <a:avLst/>
          </a:prstGeom>
          <a:noFill/>
        </p:spPr>
        <p:txBody>
          <a:bodyPr wrap="square" lIns="45720" tIns="0" rIns="0" bIns="0" rtlCol="0">
            <a:spAutoFit/>
          </a:bodyPr>
          <a:lstStyle>
            <a:defPPr>
              <a:defRPr lang="en-US"/>
            </a:defPPr>
            <a:lvl1pPr defTabSz="457200">
              <a:defRPr sz="750">
                <a:solidFill>
                  <a:schemeClr val="bg1">
                    <a:lumMod val="75000"/>
                  </a:schemeClr>
                </a:solidFill>
                <a:latin typeface="Lato" panose="020F0502020204030203" pitchFamily="34" charset="0"/>
              </a:defRPr>
            </a:lvl1pPr>
          </a:lstStyle>
          <a:p>
            <a:pPr marL="0" lvl="0" indent="0">
              <a:buNone/>
            </a:pPr>
            <a:fld id="{0A52FF5E-384C-654F-BC85-B661B40A616C}" type="slidenum">
              <a:rPr lang="en-US" sz="750" smtClean="0">
                <a:solidFill>
                  <a:schemeClr val="tx1">
                    <a:lumMod val="75000"/>
                    <a:lumOff val="25000"/>
                  </a:schemeClr>
                </a:solidFill>
              </a:rPr>
              <a:pPr marL="0" lvl="0" indent="0">
                <a:buNone/>
              </a:pPr>
              <a:t>‹#›</a:t>
            </a:fld>
            <a:endParaRPr lang="en-US" sz="750" dirty="0">
              <a:solidFill>
                <a:schemeClr val="tx1">
                  <a:lumMod val="75000"/>
                  <a:lumOff val="25000"/>
                </a:schemeClr>
              </a:solidFill>
            </a:endParaRPr>
          </a:p>
        </p:txBody>
      </p:sp>
      <p:pic>
        <p:nvPicPr>
          <p:cNvPr id="7" name="Picture 6">
            <a:extLst>
              <a:ext uri="{FF2B5EF4-FFF2-40B4-BE49-F238E27FC236}">
                <a16:creationId xmlns:a16="http://schemas.microsoft.com/office/drawing/2014/main" id="{3A45AFAB-DDF1-084A-9535-67F696732EF0}"/>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7972095" y="4781526"/>
            <a:ext cx="762000" cy="264160"/>
          </a:xfrm>
          <a:prstGeom prst="rect">
            <a:avLst/>
          </a:prstGeom>
        </p:spPr>
      </p:pic>
    </p:spTree>
    <p:extLst>
      <p:ext uri="{BB962C8B-B14F-4D97-AF65-F5344CB8AC3E}">
        <p14:creationId xmlns:p14="http://schemas.microsoft.com/office/powerpoint/2010/main" val="35916087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Blank - 2BG - GradientL - Logo">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D3D58768-767F-6F49-99F8-F93C3892BCF8}"/>
              </a:ext>
            </a:extLst>
          </p:cNvPr>
          <p:cNvPicPr>
            <a:picLocks noChangeAspect="1"/>
          </p:cNvPicPr>
          <p:nvPr userDrawn="1"/>
        </p:nvPicPr>
        <p:blipFill rotWithShape="1">
          <a:blip r:embed="rId2" cstate="print">
            <a:alphaModFix amt="70000"/>
            <a:extLst>
              <a:ext uri="{28A0092B-C50C-407E-A947-70E740481C1C}">
                <a14:useLocalDpi xmlns:a14="http://schemas.microsoft.com/office/drawing/2010/main"/>
              </a:ext>
              <a:ext uri="{96DAC541-7B7A-43D3-8B79-37D633B846F1}">
                <asvg:svgBlip xmlns:asvg="http://schemas.microsoft.com/office/drawing/2016/SVG/main" r:embed="rId3"/>
              </a:ext>
            </a:extLst>
          </a:blip>
          <a:srcRect l="-17999" t="38362" r="28928" b="-11489"/>
          <a:stretch/>
        </p:blipFill>
        <p:spPr>
          <a:xfrm flipH="1">
            <a:off x="0" y="-1"/>
            <a:ext cx="3933796" cy="3616961"/>
          </a:xfrm>
          <a:prstGeom prst="rect">
            <a:avLst/>
          </a:prstGeom>
        </p:spPr>
      </p:pic>
      <p:pic>
        <p:nvPicPr>
          <p:cNvPr id="11" name="Picture 10">
            <a:extLst>
              <a:ext uri="{FF2B5EF4-FFF2-40B4-BE49-F238E27FC236}">
                <a16:creationId xmlns:a16="http://schemas.microsoft.com/office/drawing/2014/main" id="{23886DFC-50F3-E24E-BEC5-0B4D6636BA0D}"/>
              </a:ext>
            </a:extLst>
          </p:cNvPr>
          <p:cNvPicPr>
            <a:picLocks noChangeAspect="1"/>
          </p:cNvPicPr>
          <p:nvPr userDrawn="1"/>
        </p:nvPicPr>
        <p:blipFill rotWithShape="1">
          <a:blip r:embed="rId4" cstate="print">
            <a:alphaModFix amt="40000"/>
            <a:duotone>
              <a:prstClr val="black"/>
              <a:schemeClr val="tx1">
                <a:tint val="45000"/>
                <a:satMod val="400000"/>
              </a:schemeClr>
            </a:duotone>
            <a:extLst>
              <a:ext uri="{28A0092B-C50C-407E-A947-70E740481C1C}">
                <a14:useLocalDpi xmlns:a14="http://schemas.microsoft.com/office/drawing/2010/main"/>
              </a:ext>
            </a:extLst>
          </a:blip>
          <a:srcRect/>
          <a:stretch/>
        </p:blipFill>
        <p:spPr>
          <a:xfrm>
            <a:off x="0" y="3999186"/>
            <a:ext cx="9144001" cy="1144148"/>
          </a:xfrm>
          <a:prstGeom prst="rect">
            <a:avLst/>
          </a:prstGeom>
          <a:noFill/>
        </p:spPr>
      </p:pic>
      <p:sp>
        <p:nvSpPr>
          <p:cNvPr id="12" name="TextBox 11">
            <a:extLst>
              <a:ext uri="{FF2B5EF4-FFF2-40B4-BE49-F238E27FC236}">
                <a16:creationId xmlns:a16="http://schemas.microsoft.com/office/drawing/2014/main" id="{2984B4A9-767B-6942-BCB3-0763296BB2B4}"/>
              </a:ext>
            </a:extLst>
          </p:cNvPr>
          <p:cNvSpPr txBox="1"/>
          <p:nvPr userDrawn="1"/>
        </p:nvSpPr>
        <p:spPr>
          <a:xfrm>
            <a:off x="8734096" y="4841267"/>
            <a:ext cx="257504" cy="124329"/>
          </a:xfrm>
          <a:prstGeom prst="rect">
            <a:avLst/>
          </a:prstGeom>
          <a:noFill/>
        </p:spPr>
        <p:txBody>
          <a:bodyPr wrap="square" lIns="45720" tIns="0" rIns="0" bIns="0" rtlCol="0">
            <a:spAutoFit/>
          </a:bodyPr>
          <a:lstStyle>
            <a:defPPr>
              <a:defRPr lang="en-US"/>
            </a:defPPr>
            <a:lvl1pPr defTabSz="457200">
              <a:defRPr sz="750">
                <a:solidFill>
                  <a:schemeClr val="bg1">
                    <a:lumMod val="75000"/>
                  </a:schemeClr>
                </a:solidFill>
                <a:latin typeface="Lato" panose="020F0502020204030203" pitchFamily="34" charset="0"/>
              </a:defRPr>
            </a:lvl1pPr>
          </a:lstStyle>
          <a:p>
            <a:pPr marL="0" lvl="0" indent="0">
              <a:buNone/>
            </a:pPr>
            <a:fld id="{0A52FF5E-384C-654F-BC85-B661B40A616C}" type="slidenum">
              <a:rPr lang="en-US" sz="750" smtClean="0">
                <a:solidFill>
                  <a:schemeClr val="tx1">
                    <a:lumMod val="75000"/>
                    <a:lumOff val="25000"/>
                  </a:schemeClr>
                </a:solidFill>
              </a:rPr>
              <a:pPr marL="0" lvl="0" indent="0">
                <a:buNone/>
              </a:pPr>
              <a:t>‹#›</a:t>
            </a:fld>
            <a:endParaRPr lang="en-US" sz="750" dirty="0">
              <a:solidFill>
                <a:schemeClr val="tx1">
                  <a:lumMod val="75000"/>
                  <a:lumOff val="25000"/>
                </a:schemeClr>
              </a:solidFill>
            </a:endParaRPr>
          </a:p>
        </p:txBody>
      </p:sp>
      <p:pic>
        <p:nvPicPr>
          <p:cNvPr id="14" name="Picture 6">
            <a:extLst>
              <a:ext uri="{FF2B5EF4-FFF2-40B4-BE49-F238E27FC236}">
                <a16:creationId xmlns:a16="http://schemas.microsoft.com/office/drawing/2014/main" id="{C039961A-C80F-CB43-B45B-B5E6D0674862}"/>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7972095" y="4781526"/>
            <a:ext cx="762000" cy="264160"/>
          </a:xfrm>
          <a:prstGeom prst="rect">
            <a:avLst/>
          </a:prstGeom>
        </p:spPr>
      </p:pic>
    </p:spTree>
    <p:extLst>
      <p:ext uri="{BB962C8B-B14F-4D97-AF65-F5344CB8AC3E}">
        <p14:creationId xmlns:p14="http://schemas.microsoft.com/office/powerpoint/2010/main" val="34504288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Blank - 2BG - GradientR">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383111E-67EC-FB43-A0E2-0C532333C3FE}"/>
              </a:ext>
            </a:extLst>
          </p:cNvPr>
          <p:cNvPicPr>
            <a:picLocks noChangeAspect="1"/>
          </p:cNvPicPr>
          <p:nvPr userDrawn="1"/>
        </p:nvPicPr>
        <p:blipFill rotWithShape="1">
          <a:blip r:embed="rId2" cstate="print">
            <a:alphaModFix amt="70000"/>
            <a:extLst>
              <a:ext uri="{28A0092B-C50C-407E-A947-70E740481C1C}">
                <a14:useLocalDpi xmlns:a14="http://schemas.microsoft.com/office/drawing/2010/main"/>
              </a:ext>
              <a:ext uri="{96DAC541-7B7A-43D3-8B79-37D633B846F1}">
                <asvg:svgBlip xmlns:asvg="http://schemas.microsoft.com/office/drawing/2016/SVG/main" r:embed="rId3"/>
              </a:ext>
            </a:extLst>
          </a:blip>
          <a:srcRect l="-17999" t="38362" r="28928" b="-11489"/>
          <a:stretch/>
        </p:blipFill>
        <p:spPr>
          <a:xfrm>
            <a:off x="5210203" y="-1"/>
            <a:ext cx="3933796" cy="3616961"/>
          </a:xfrm>
          <a:prstGeom prst="rect">
            <a:avLst/>
          </a:prstGeom>
        </p:spPr>
      </p:pic>
      <p:pic>
        <p:nvPicPr>
          <p:cNvPr id="6" name="Picture 5">
            <a:extLst>
              <a:ext uri="{FF2B5EF4-FFF2-40B4-BE49-F238E27FC236}">
                <a16:creationId xmlns:a16="http://schemas.microsoft.com/office/drawing/2014/main" id="{8B10F954-03C9-3245-BE34-CAA375B31A57}"/>
              </a:ext>
            </a:extLst>
          </p:cNvPr>
          <p:cNvPicPr>
            <a:picLocks noChangeAspect="1"/>
          </p:cNvPicPr>
          <p:nvPr userDrawn="1"/>
        </p:nvPicPr>
        <p:blipFill rotWithShape="1">
          <a:blip r:embed="rId4" cstate="print">
            <a:alphaModFix amt="40000"/>
            <a:duotone>
              <a:prstClr val="black"/>
              <a:schemeClr val="tx1">
                <a:tint val="45000"/>
                <a:satMod val="400000"/>
              </a:schemeClr>
            </a:duotone>
            <a:extLst>
              <a:ext uri="{28A0092B-C50C-407E-A947-70E740481C1C}">
                <a14:useLocalDpi xmlns:a14="http://schemas.microsoft.com/office/drawing/2010/main"/>
              </a:ext>
            </a:extLst>
          </a:blip>
          <a:srcRect/>
          <a:stretch/>
        </p:blipFill>
        <p:spPr>
          <a:xfrm>
            <a:off x="0" y="3999186"/>
            <a:ext cx="9144001" cy="1144148"/>
          </a:xfrm>
          <a:prstGeom prst="rect">
            <a:avLst/>
          </a:prstGeom>
          <a:noFill/>
        </p:spPr>
      </p:pic>
    </p:spTree>
    <p:extLst>
      <p:ext uri="{BB962C8B-B14F-4D97-AF65-F5344CB8AC3E}">
        <p14:creationId xmlns:p14="http://schemas.microsoft.com/office/powerpoint/2010/main" val="24078552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Blank - 2BG - GradientL">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AAC1A9F-53FA-2046-B7B3-32FC862C63A7}"/>
              </a:ext>
            </a:extLst>
          </p:cNvPr>
          <p:cNvPicPr>
            <a:picLocks noChangeAspect="1"/>
          </p:cNvPicPr>
          <p:nvPr userDrawn="1"/>
        </p:nvPicPr>
        <p:blipFill rotWithShape="1">
          <a:blip r:embed="rId2" cstate="print">
            <a:alphaModFix amt="70000"/>
            <a:extLst>
              <a:ext uri="{28A0092B-C50C-407E-A947-70E740481C1C}">
                <a14:useLocalDpi xmlns:a14="http://schemas.microsoft.com/office/drawing/2010/main"/>
              </a:ext>
              <a:ext uri="{96DAC541-7B7A-43D3-8B79-37D633B846F1}">
                <asvg:svgBlip xmlns:asvg="http://schemas.microsoft.com/office/drawing/2016/SVG/main" r:embed="rId3"/>
              </a:ext>
            </a:extLst>
          </a:blip>
          <a:srcRect l="-17999" t="38362" r="28928" b="-11489"/>
          <a:stretch/>
        </p:blipFill>
        <p:spPr>
          <a:xfrm flipH="1">
            <a:off x="0" y="-1"/>
            <a:ext cx="3933796" cy="3616961"/>
          </a:xfrm>
          <a:prstGeom prst="rect">
            <a:avLst/>
          </a:prstGeom>
        </p:spPr>
      </p:pic>
      <p:pic>
        <p:nvPicPr>
          <p:cNvPr id="6" name="Picture 5">
            <a:extLst>
              <a:ext uri="{FF2B5EF4-FFF2-40B4-BE49-F238E27FC236}">
                <a16:creationId xmlns:a16="http://schemas.microsoft.com/office/drawing/2014/main" id="{FC91CF5E-1054-A74F-ABF0-81F467851BD0}"/>
              </a:ext>
            </a:extLst>
          </p:cNvPr>
          <p:cNvPicPr>
            <a:picLocks noChangeAspect="1"/>
          </p:cNvPicPr>
          <p:nvPr userDrawn="1"/>
        </p:nvPicPr>
        <p:blipFill rotWithShape="1">
          <a:blip r:embed="rId4" cstate="print">
            <a:alphaModFix amt="40000"/>
            <a:duotone>
              <a:prstClr val="black"/>
              <a:schemeClr val="tx1">
                <a:tint val="45000"/>
                <a:satMod val="400000"/>
              </a:schemeClr>
            </a:duotone>
            <a:extLst>
              <a:ext uri="{28A0092B-C50C-407E-A947-70E740481C1C}">
                <a14:useLocalDpi xmlns:a14="http://schemas.microsoft.com/office/drawing/2010/main"/>
              </a:ext>
            </a:extLst>
          </a:blip>
          <a:srcRect/>
          <a:stretch/>
        </p:blipFill>
        <p:spPr>
          <a:xfrm>
            <a:off x="0" y="3999186"/>
            <a:ext cx="9144001" cy="1144148"/>
          </a:xfrm>
          <a:prstGeom prst="rect">
            <a:avLst/>
          </a:prstGeom>
          <a:noFill/>
        </p:spPr>
      </p:pic>
    </p:spTree>
    <p:extLst>
      <p:ext uri="{BB962C8B-B14F-4D97-AF65-F5344CB8AC3E}">
        <p14:creationId xmlns:p14="http://schemas.microsoft.com/office/powerpoint/2010/main" val="41464583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Blank - BG - GradientR - Log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F6DEB4-869C-7041-820F-234BBE08389B}"/>
              </a:ext>
            </a:extLst>
          </p:cNvPr>
          <p:cNvPicPr>
            <a:picLocks noChangeAspect="1"/>
          </p:cNvPicPr>
          <p:nvPr userDrawn="1"/>
        </p:nvPicPr>
        <p:blipFill rotWithShape="1">
          <a:blip r:embed="rId2" cstate="print">
            <a:alphaModFix amt="40000"/>
            <a:duotone>
              <a:prstClr val="black"/>
              <a:schemeClr val="tx1">
                <a:tint val="45000"/>
                <a:satMod val="400000"/>
              </a:schemeClr>
            </a:duotone>
            <a:extLst>
              <a:ext uri="{28A0092B-C50C-407E-A947-70E740481C1C}">
                <a14:useLocalDpi xmlns:a14="http://schemas.microsoft.com/office/drawing/2010/main"/>
              </a:ext>
            </a:extLst>
          </a:blip>
          <a:srcRect/>
          <a:stretch/>
        </p:blipFill>
        <p:spPr>
          <a:xfrm>
            <a:off x="0" y="3999186"/>
            <a:ext cx="9144001" cy="1144148"/>
          </a:xfrm>
          <a:prstGeom prst="rect">
            <a:avLst/>
          </a:prstGeom>
          <a:noFill/>
        </p:spPr>
      </p:pic>
      <p:sp>
        <p:nvSpPr>
          <p:cNvPr id="5" name="TextBox 4">
            <a:extLst>
              <a:ext uri="{FF2B5EF4-FFF2-40B4-BE49-F238E27FC236}">
                <a16:creationId xmlns:a16="http://schemas.microsoft.com/office/drawing/2014/main" id="{4D81A5FB-E4A9-E14A-A2D0-0821726408CE}"/>
              </a:ext>
            </a:extLst>
          </p:cNvPr>
          <p:cNvSpPr txBox="1"/>
          <p:nvPr userDrawn="1"/>
        </p:nvSpPr>
        <p:spPr>
          <a:xfrm>
            <a:off x="8734096" y="4841267"/>
            <a:ext cx="257504" cy="124329"/>
          </a:xfrm>
          <a:prstGeom prst="rect">
            <a:avLst/>
          </a:prstGeom>
          <a:noFill/>
        </p:spPr>
        <p:txBody>
          <a:bodyPr wrap="square" lIns="45720" tIns="0" rIns="0" bIns="0" rtlCol="0">
            <a:spAutoFit/>
          </a:bodyPr>
          <a:lstStyle>
            <a:defPPr>
              <a:defRPr lang="en-US"/>
            </a:defPPr>
            <a:lvl1pPr defTabSz="457200">
              <a:defRPr sz="750">
                <a:solidFill>
                  <a:schemeClr val="bg1">
                    <a:lumMod val="75000"/>
                  </a:schemeClr>
                </a:solidFill>
                <a:latin typeface="Lato" panose="020F0502020204030203" pitchFamily="34" charset="0"/>
              </a:defRPr>
            </a:lvl1pPr>
          </a:lstStyle>
          <a:p>
            <a:pPr marL="0" lvl="0" indent="0">
              <a:buNone/>
            </a:pPr>
            <a:fld id="{0A52FF5E-384C-654F-BC85-B661B40A616C}" type="slidenum">
              <a:rPr lang="en-US" sz="750" smtClean="0">
                <a:solidFill>
                  <a:schemeClr val="tx1">
                    <a:lumMod val="75000"/>
                    <a:lumOff val="25000"/>
                  </a:schemeClr>
                </a:solidFill>
              </a:rPr>
              <a:pPr marL="0" lvl="0" indent="0">
                <a:buNone/>
              </a:pPr>
              <a:t>‹#›</a:t>
            </a:fld>
            <a:endParaRPr lang="en-US" sz="750" dirty="0">
              <a:solidFill>
                <a:schemeClr val="tx1">
                  <a:lumMod val="75000"/>
                  <a:lumOff val="25000"/>
                </a:schemeClr>
              </a:solidFill>
            </a:endParaRPr>
          </a:p>
        </p:txBody>
      </p:sp>
      <p:pic>
        <p:nvPicPr>
          <p:cNvPr id="7" name="Picture 6">
            <a:extLst>
              <a:ext uri="{FF2B5EF4-FFF2-40B4-BE49-F238E27FC236}">
                <a16:creationId xmlns:a16="http://schemas.microsoft.com/office/drawing/2014/main" id="{5530F289-5943-DA48-AFF8-282796331F8A}"/>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7972095" y="4781526"/>
            <a:ext cx="762000" cy="264160"/>
          </a:xfrm>
          <a:prstGeom prst="rect">
            <a:avLst/>
          </a:prstGeom>
        </p:spPr>
      </p:pic>
    </p:spTree>
    <p:extLst>
      <p:ext uri="{BB962C8B-B14F-4D97-AF65-F5344CB8AC3E}">
        <p14:creationId xmlns:p14="http://schemas.microsoft.com/office/powerpoint/2010/main" val="19734749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Blank - BG - GradientL - Logo">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DED30E-78B2-884B-BF77-7E4AE69D7057}"/>
              </a:ext>
            </a:extLst>
          </p:cNvPr>
          <p:cNvPicPr>
            <a:picLocks noChangeAspect="1"/>
          </p:cNvPicPr>
          <p:nvPr userDrawn="1"/>
        </p:nvPicPr>
        <p:blipFill rotWithShape="1">
          <a:blip r:embed="rId2" cstate="print">
            <a:alphaModFix amt="40000"/>
            <a:duotone>
              <a:prstClr val="black"/>
              <a:schemeClr val="tx1">
                <a:tint val="45000"/>
                <a:satMod val="400000"/>
              </a:schemeClr>
            </a:duotone>
            <a:extLst>
              <a:ext uri="{28A0092B-C50C-407E-A947-70E740481C1C}">
                <a14:useLocalDpi xmlns:a14="http://schemas.microsoft.com/office/drawing/2010/main"/>
              </a:ext>
            </a:extLst>
          </a:blip>
          <a:srcRect/>
          <a:stretch/>
        </p:blipFill>
        <p:spPr>
          <a:xfrm>
            <a:off x="0" y="3999186"/>
            <a:ext cx="9144001" cy="1144148"/>
          </a:xfrm>
          <a:prstGeom prst="rect">
            <a:avLst/>
          </a:prstGeom>
          <a:noFill/>
        </p:spPr>
      </p:pic>
      <p:sp>
        <p:nvSpPr>
          <p:cNvPr id="5" name="TextBox 4">
            <a:extLst>
              <a:ext uri="{FF2B5EF4-FFF2-40B4-BE49-F238E27FC236}">
                <a16:creationId xmlns:a16="http://schemas.microsoft.com/office/drawing/2014/main" id="{EC7E29D4-43A2-CC4F-8D8A-7C2882EB2A02}"/>
              </a:ext>
            </a:extLst>
          </p:cNvPr>
          <p:cNvSpPr txBox="1"/>
          <p:nvPr userDrawn="1"/>
        </p:nvSpPr>
        <p:spPr>
          <a:xfrm>
            <a:off x="8734096" y="4841267"/>
            <a:ext cx="257504" cy="124329"/>
          </a:xfrm>
          <a:prstGeom prst="rect">
            <a:avLst/>
          </a:prstGeom>
          <a:noFill/>
        </p:spPr>
        <p:txBody>
          <a:bodyPr wrap="square" lIns="45720" tIns="0" rIns="0" bIns="0" rtlCol="0">
            <a:spAutoFit/>
          </a:bodyPr>
          <a:lstStyle>
            <a:defPPr>
              <a:defRPr lang="en-US"/>
            </a:defPPr>
            <a:lvl1pPr defTabSz="457200">
              <a:defRPr sz="750">
                <a:solidFill>
                  <a:schemeClr val="bg1">
                    <a:lumMod val="75000"/>
                  </a:schemeClr>
                </a:solidFill>
                <a:latin typeface="Lato" panose="020F0502020204030203" pitchFamily="34" charset="0"/>
              </a:defRPr>
            </a:lvl1pPr>
          </a:lstStyle>
          <a:p>
            <a:pPr marL="0" lvl="0" indent="0">
              <a:buNone/>
            </a:pPr>
            <a:fld id="{0A52FF5E-384C-654F-BC85-B661B40A616C}" type="slidenum">
              <a:rPr lang="en-US" sz="750" smtClean="0">
                <a:solidFill>
                  <a:schemeClr val="tx1">
                    <a:lumMod val="75000"/>
                    <a:lumOff val="25000"/>
                  </a:schemeClr>
                </a:solidFill>
              </a:rPr>
              <a:pPr marL="0" lvl="0" indent="0">
                <a:buNone/>
              </a:pPr>
              <a:t>‹#›</a:t>
            </a:fld>
            <a:endParaRPr lang="en-US" sz="750" dirty="0">
              <a:solidFill>
                <a:schemeClr val="tx1">
                  <a:lumMod val="75000"/>
                  <a:lumOff val="25000"/>
                </a:schemeClr>
              </a:solidFill>
            </a:endParaRPr>
          </a:p>
        </p:txBody>
      </p:sp>
      <p:pic>
        <p:nvPicPr>
          <p:cNvPr id="7" name="Picture 6">
            <a:extLst>
              <a:ext uri="{FF2B5EF4-FFF2-40B4-BE49-F238E27FC236}">
                <a16:creationId xmlns:a16="http://schemas.microsoft.com/office/drawing/2014/main" id="{106419EA-A94F-1345-9D1D-877479AFF3F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7972095" y="4781526"/>
            <a:ext cx="762000" cy="264160"/>
          </a:xfrm>
          <a:prstGeom prst="rect">
            <a:avLst/>
          </a:prstGeom>
        </p:spPr>
      </p:pic>
    </p:spTree>
    <p:extLst>
      <p:ext uri="{BB962C8B-B14F-4D97-AF65-F5344CB8AC3E}">
        <p14:creationId xmlns:p14="http://schemas.microsoft.com/office/powerpoint/2010/main" val="24717682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Blank - BG - Gradient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13821D-521C-FF41-8C9A-F384765B3A80}"/>
              </a:ext>
            </a:extLst>
          </p:cNvPr>
          <p:cNvPicPr>
            <a:picLocks noChangeAspect="1"/>
          </p:cNvPicPr>
          <p:nvPr userDrawn="1"/>
        </p:nvPicPr>
        <p:blipFill rotWithShape="1">
          <a:blip r:embed="rId2" cstate="print">
            <a:alphaModFix amt="40000"/>
            <a:duotone>
              <a:prstClr val="black"/>
              <a:schemeClr val="tx1">
                <a:tint val="45000"/>
                <a:satMod val="400000"/>
              </a:schemeClr>
            </a:duotone>
            <a:extLst>
              <a:ext uri="{28A0092B-C50C-407E-A947-70E740481C1C}">
                <a14:useLocalDpi xmlns:a14="http://schemas.microsoft.com/office/drawing/2010/main"/>
              </a:ext>
            </a:extLst>
          </a:blip>
          <a:srcRect/>
          <a:stretch/>
        </p:blipFill>
        <p:spPr>
          <a:xfrm>
            <a:off x="0" y="3999186"/>
            <a:ext cx="9144001" cy="1144148"/>
          </a:xfrm>
          <a:prstGeom prst="rect">
            <a:avLst/>
          </a:prstGeom>
          <a:noFill/>
        </p:spPr>
      </p:pic>
    </p:spTree>
    <p:extLst>
      <p:ext uri="{BB962C8B-B14F-4D97-AF65-F5344CB8AC3E}">
        <p14:creationId xmlns:p14="http://schemas.microsoft.com/office/powerpoint/2010/main" val="22114902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2963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Blank - BG - GradientL">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31D9B0-6DEA-274E-A78C-114036C98A3E}"/>
              </a:ext>
            </a:extLst>
          </p:cNvPr>
          <p:cNvPicPr>
            <a:picLocks noChangeAspect="1"/>
          </p:cNvPicPr>
          <p:nvPr userDrawn="1"/>
        </p:nvPicPr>
        <p:blipFill rotWithShape="1">
          <a:blip r:embed="rId2" cstate="print">
            <a:alphaModFix amt="40000"/>
            <a:duotone>
              <a:prstClr val="black"/>
              <a:schemeClr val="tx1">
                <a:tint val="45000"/>
                <a:satMod val="400000"/>
              </a:schemeClr>
            </a:duotone>
            <a:extLst>
              <a:ext uri="{28A0092B-C50C-407E-A947-70E740481C1C}">
                <a14:useLocalDpi xmlns:a14="http://schemas.microsoft.com/office/drawing/2010/main"/>
              </a:ext>
            </a:extLst>
          </a:blip>
          <a:srcRect/>
          <a:stretch/>
        </p:blipFill>
        <p:spPr>
          <a:xfrm>
            <a:off x="0" y="3999186"/>
            <a:ext cx="9144001" cy="1144148"/>
          </a:xfrm>
          <a:prstGeom prst="rect">
            <a:avLst/>
          </a:prstGeom>
          <a:noFill/>
        </p:spPr>
      </p:pic>
    </p:spTree>
    <p:extLst>
      <p:ext uri="{BB962C8B-B14F-4D97-AF65-F5344CB8AC3E}">
        <p14:creationId xmlns:p14="http://schemas.microsoft.com/office/powerpoint/2010/main" val="24724639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BC2EF8-8B66-984A-A9A5-B439C7976CE9}"/>
              </a:ext>
            </a:extLst>
          </p:cNvPr>
          <p:cNvSpPr txBox="1"/>
          <p:nvPr userDrawn="1"/>
        </p:nvSpPr>
        <p:spPr>
          <a:xfrm>
            <a:off x="1389646" y="1730622"/>
            <a:ext cx="6364708" cy="1682255"/>
          </a:xfrm>
          <a:prstGeom prst="rect">
            <a:avLst/>
          </a:prstGeom>
          <a:noFill/>
        </p:spPr>
        <p:txBody>
          <a:bodyPr wrap="square" lIns="0" tIns="0" rIns="0" bIns="0" rtlCol="0">
            <a:spAutoFit/>
          </a:bodyPr>
          <a:lstStyle>
            <a:defPPr>
              <a:defRPr sz="1200" b="0" i="0" kern="1200">
                <a:solidFill>
                  <a:schemeClr val="tx1">
                    <a:lumMod val="75000"/>
                    <a:lumOff val="25000"/>
                  </a:schemeClr>
                </a:solidFill>
                <a:latin typeface="Lato Light" panose="020F0302020204030203" pitchFamily="34" charset="77"/>
                <a:ea typeface="+mn-ea"/>
                <a:cs typeface="+mn-cs"/>
              </a:defRPr>
            </a:defPPr>
            <a:lvl1pPr algn="ctr">
              <a:defRPr sz="4800">
                <a:solidFill>
                  <a:schemeClr val="bg1"/>
                </a:solidFill>
              </a:defRPr>
            </a:lvl1pPr>
          </a:lstStyle>
          <a:p>
            <a:pPr lvl="0"/>
            <a:r>
              <a:rPr lang="en-US" dirty="0">
                <a:solidFill>
                  <a:schemeClr val="tx1"/>
                </a:solidFill>
              </a:rPr>
              <a:t>Delete all Light Mode Layouts after this slide</a:t>
            </a:r>
          </a:p>
        </p:txBody>
      </p:sp>
    </p:spTree>
    <p:extLst>
      <p:ext uri="{BB962C8B-B14F-4D97-AF65-F5344CB8AC3E}">
        <p14:creationId xmlns:p14="http://schemas.microsoft.com/office/powerpoint/2010/main" val="4879836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1_Divider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3D6E63D-4CD6-8445-8156-40604EF90752}"/>
              </a:ext>
            </a:extLst>
          </p:cNvPr>
          <p:cNvSpPr>
            <a:spLocks noGrp="1"/>
          </p:cNvSpPr>
          <p:nvPr>
            <p:ph type="pic" sz="quarter" idx="12"/>
          </p:nvPr>
        </p:nvSpPr>
        <p:spPr>
          <a:xfrm>
            <a:off x="0" y="0"/>
            <a:ext cx="9144000" cy="5143500"/>
          </a:xfrm>
          <a:prstGeom prst="rect">
            <a:avLst/>
          </a:prstGeom>
          <a:gradFill flip="none" rotWithShape="1">
            <a:gsLst>
              <a:gs pos="0">
                <a:schemeClr val="tx1">
                  <a:lumMod val="50000"/>
                  <a:lumOff val="50000"/>
                </a:schemeClr>
              </a:gs>
              <a:gs pos="100000">
                <a:schemeClr val="tx1"/>
              </a:gs>
            </a:gsLst>
            <a:lin ang="8100000" scaled="1"/>
            <a:tileRect/>
          </a:gradFill>
        </p:spPr>
        <p:txBody>
          <a:bodyPr vert="horz" lIns="0" tIns="0" rIns="0" bIns="0" rtlCol="0" anchor="ctr" anchorCtr="0">
            <a:normAutofit/>
          </a:bodyPr>
          <a:lstStyle>
            <a:lvl1pPr marL="0" indent="0">
              <a:buNone/>
              <a:defRPr lang="en-US" sz="600" dirty="0">
                <a:noFill/>
              </a:defRPr>
            </a:lvl1pPr>
          </a:lstStyle>
          <a:p>
            <a:pPr marL="115091" lvl="0" indent="-115091" algn="ctr"/>
            <a:endParaRPr lang="en-US"/>
          </a:p>
        </p:txBody>
      </p:sp>
      <p:sp>
        <p:nvSpPr>
          <p:cNvPr id="28" name="Title 9">
            <a:extLst>
              <a:ext uri="{FF2B5EF4-FFF2-40B4-BE49-F238E27FC236}">
                <a16:creationId xmlns:a16="http://schemas.microsoft.com/office/drawing/2014/main" id="{CBA0DC49-808B-D443-B494-F2C9EEFA767E}"/>
              </a:ext>
            </a:extLst>
          </p:cNvPr>
          <p:cNvSpPr>
            <a:spLocks noGrp="1"/>
          </p:cNvSpPr>
          <p:nvPr>
            <p:ph type="title"/>
          </p:nvPr>
        </p:nvSpPr>
        <p:spPr>
          <a:xfrm>
            <a:off x="591687" y="2571751"/>
            <a:ext cx="5529713" cy="683264"/>
          </a:xfrm>
          <a:prstGeom prst="rect">
            <a:avLst/>
          </a:prstGeom>
        </p:spPr>
        <p:txBody>
          <a:bodyPr wrap="square" bIns="182880" anchor="t" anchorCtr="0">
            <a:spAutoFit/>
          </a:bodyPr>
          <a:lstStyle>
            <a:lvl1pPr>
              <a:defRPr sz="3600"/>
            </a:lvl1pPr>
          </a:lstStyle>
          <a:p>
            <a:endParaRPr lang="en-US"/>
          </a:p>
        </p:txBody>
      </p:sp>
      <p:sp>
        <p:nvSpPr>
          <p:cNvPr id="29" name="Text Placeholder 8">
            <a:extLst>
              <a:ext uri="{FF2B5EF4-FFF2-40B4-BE49-F238E27FC236}">
                <a16:creationId xmlns:a16="http://schemas.microsoft.com/office/drawing/2014/main" id="{2D5926CE-DD60-1C4C-9AA7-73BD28B900C6}"/>
              </a:ext>
            </a:extLst>
          </p:cNvPr>
          <p:cNvSpPr>
            <a:spLocks noGrp="1"/>
          </p:cNvSpPr>
          <p:nvPr>
            <p:ph type="body" sz="quarter" idx="13"/>
          </p:nvPr>
        </p:nvSpPr>
        <p:spPr>
          <a:xfrm>
            <a:off x="585789" y="3267895"/>
            <a:ext cx="3094037" cy="135422"/>
          </a:xfrm>
          <a:prstGeom prst="rect">
            <a:avLst/>
          </a:prstGeom>
        </p:spPr>
        <p:txBody>
          <a:bodyPr wrap="square" lIns="0" tIns="0" rIns="0" bIns="0">
            <a:spAutoFit/>
          </a:bodyPr>
          <a:lstStyle>
            <a:lvl1pPr marL="0" indent="0">
              <a:lnSpc>
                <a:spcPct val="80000"/>
              </a:lnSpc>
              <a:spcAft>
                <a:spcPts val="600"/>
              </a:spcAft>
              <a:buNone/>
              <a:defRPr lang="en-US" sz="1100" b="0" i="0" kern="1200" spc="0" baseline="0" dirty="0">
                <a:solidFill>
                  <a:schemeClr val="bg1">
                    <a:lumMod val="65000"/>
                  </a:schemeClr>
                </a:solidFill>
                <a:latin typeface="Lato Light" panose="020F0302020204030203" pitchFamily="34" charset="77"/>
                <a:ea typeface="Roboto Condensed Light" panose="02000000000000000000" pitchFamily="2" charset="0"/>
                <a:cs typeface="+mn-cs"/>
              </a:defRPr>
            </a:lvl1pPr>
            <a:lvl2pPr marL="234944" indent="0">
              <a:buNone/>
              <a:defRPr/>
            </a:lvl2pPr>
            <a:lvl3pPr marL="411152" indent="0">
              <a:buNone/>
              <a:defRPr/>
            </a:lvl3pPr>
            <a:lvl4pPr marL="568311" indent="0">
              <a:buNone/>
              <a:defRPr/>
            </a:lvl4pPr>
            <a:lvl5pPr marL="742931" indent="0">
              <a:buNone/>
              <a:defRPr/>
            </a:lvl5pPr>
          </a:lstStyle>
          <a:p>
            <a:pPr marL="0" lvl="0" indent="0" algn="l" defTabSz="685783" rtl="0" eaLnBrk="1" latinLnBrk="0" hangingPunct="1">
              <a:lnSpc>
                <a:spcPct val="80000"/>
              </a:lnSpc>
              <a:spcBef>
                <a:spcPts val="0"/>
              </a:spcBef>
              <a:spcAft>
                <a:spcPts val="600"/>
              </a:spcAft>
              <a:buClr>
                <a:schemeClr val="accent2"/>
              </a:buClr>
              <a:buSzPct val="90000"/>
              <a:buFont typeface="Arial" panose="020B0604020202020204" pitchFamily="34" charset="0"/>
              <a:buNone/>
            </a:pPr>
            <a:endParaRPr lang="en-US"/>
          </a:p>
        </p:txBody>
      </p:sp>
    </p:spTree>
    <p:extLst>
      <p:ext uri="{BB962C8B-B14F-4D97-AF65-F5344CB8AC3E}">
        <p14:creationId xmlns:p14="http://schemas.microsoft.com/office/powerpoint/2010/main" val="18044875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 Bran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87118CC-5D97-4641-A895-0BD5C0A7B28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3116699"/>
            <a:ext cx="9143999" cy="2026801"/>
          </a:xfrm>
          <a:prstGeom prst="rect">
            <a:avLst/>
          </a:prstGeom>
          <a:noFill/>
        </p:spPr>
      </p:pic>
      <p:pic>
        <p:nvPicPr>
          <p:cNvPr id="15" name="Picture 26">
            <a:extLst>
              <a:ext uri="{FF2B5EF4-FFF2-40B4-BE49-F238E27FC236}">
                <a16:creationId xmlns:a16="http://schemas.microsoft.com/office/drawing/2014/main" id="{EE9EC446-99F5-5543-9520-20CE9207B5E0}"/>
              </a:ext>
            </a:extLst>
          </p:cNvPr>
          <p:cNvPicPr>
            <a:picLocks noChangeAspect="1"/>
          </p:cNvPicPr>
          <p:nvPr userDrawn="1"/>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3540" t="3" r="59594" b="23884"/>
          <a:stretch/>
        </p:blipFill>
        <p:spPr>
          <a:xfrm>
            <a:off x="7718155" y="335"/>
            <a:ext cx="1425844" cy="5143165"/>
          </a:xfrm>
          <a:prstGeom prst="rect">
            <a:avLst/>
          </a:prstGeom>
        </p:spPr>
      </p:pic>
      <p:sp>
        <p:nvSpPr>
          <p:cNvPr id="7" name="Text Placeholder 8">
            <a:extLst>
              <a:ext uri="{FF2B5EF4-FFF2-40B4-BE49-F238E27FC236}">
                <a16:creationId xmlns:a16="http://schemas.microsoft.com/office/drawing/2014/main" id="{2A6C627D-A4D6-2F4F-8AA0-E1C3D6036FC1}"/>
              </a:ext>
            </a:extLst>
          </p:cNvPr>
          <p:cNvSpPr>
            <a:spLocks noGrp="1"/>
          </p:cNvSpPr>
          <p:nvPr>
            <p:ph type="body" sz="quarter" idx="11" hasCustomPrompt="1"/>
          </p:nvPr>
        </p:nvSpPr>
        <p:spPr>
          <a:xfrm>
            <a:off x="585788" y="2376312"/>
            <a:ext cx="2282825" cy="195438"/>
          </a:xfrm>
          <a:prstGeom prst="rect">
            <a:avLst/>
          </a:prstGeom>
        </p:spPr>
        <p:txBody>
          <a:bodyPr wrap="square" lIns="0" tIns="0" rIns="0" bIns="45720">
            <a:spAutoFit/>
          </a:bodyPr>
          <a:lstStyle>
            <a:lvl1pPr marL="0" indent="0">
              <a:lnSpc>
                <a:spcPct val="80000"/>
              </a:lnSpc>
              <a:spcAft>
                <a:spcPts val="600"/>
              </a:spcAft>
              <a:buNone/>
              <a:defRPr lang="en-US" sz="1200" b="0" i="0" kern="1200" cap="all" spc="120" baseline="0" dirty="0">
                <a:solidFill>
                  <a:schemeClr val="accent2"/>
                </a:solidFill>
                <a:latin typeface="Roboto Condensed" panose="02000000000000000000" pitchFamily="2" charset="0"/>
                <a:ea typeface="Roboto Condensed" panose="02000000000000000000" pitchFamily="2" charset="0"/>
                <a:cs typeface="+mn-cs"/>
              </a:defRPr>
            </a:lvl1pPr>
            <a:lvl2pPr marL="234950" indent="0">
              <a:buNone/>
              <a:defRPr/>
            </a:lvl2pPr>
            <a:lvl3pPr marL="411162" indent="0">
              <a:buNone/>
              <a:defRPr/>
            </a:lvl3pPr>
            <a:lvl4pPr marL="568325" indent="0">
              <a:buNone/>
              <a:defRPr/>
            </a:lvl4pPr>
            <a:lvl5pPr marL="742950" indent="0">
              <a:buNone/>
              <a:defRPr/>
            </a:lvl5pPr>
          </a:lstStyle>
          <a:p>
            <a:pPr marL="0" lvl="0" indent="0" algn="l" defTabSz="685800" rtl="0" eaLnBrk="1" latinLnBrk="0" hangingPunct="1">
              <a:lnSpc>
                <a:spcPct val="80000"/>
              </a:lnSpc>
              <a:spcBef>
                <a:spcPts val="0"/>
              </a:spcBef>
              <a:spcAft>
                <a:spcPts val="600"/>
              </a:spcAft>
              <a:buClr>
                <a:schemeClr val="accent2"/>
              </a:buClr>
              <a:buSzPct val="90000"/>
              <a:buFont typeface="Arial" panose="020B0604020202020204" pitchFamily="34" charset="0"/>
              <a:buNone/>
            </a:pPr>
            <a:r>
              <a:rPr lang="en-US" dirty="0"/>
              <a:t>EYEBROW</a:t>
            </a:r>
          </a:p>
        </p:txBody>
      </p:sp>
      <p:sp>
        <p:nvSpPr>
          <p:cNvPr id="9" name="Title 9">
            <a:extLst>
              <a:ext uri="{FF2B5EF4-FFF2-40B4-BE49-F238E27FC236}">
                <a16:creationId xmlns:a16="http://schemas.microsoft.com/office/drawing/2014/main" id="{D0B3ACA4-0186-3B43-81C6-3F9CC74F7CB0}"/>
              </a:ext>
            </a:extLst>
          </p:cNvPr>
          <p:cNvSpPr>
            <a:spLocks noGrp="1"/>
          </p:cNvSpPr>
          <p:nvPr>
            <p:ph type="title"/>
          </p:nvPr>
        </p:nvSpPr>
        <p:spPr>
          <a:xfrm>
            <a:off x="591686" y="2571750"/>
            <a:ext cx="5529713" cy="683264"/>
          </a:xfrm>
          <a:prstGeom prst="rect">
            <a:avLst/>
          </a:prstGeom>
        </p:spPr>
        <p:txBody>
          <a:bodyPr wrap="square" bIns="182880" anchor="t" anchorCtr="0">
            <a:spAutoFit/>
          </a:bodyPr>
          <a:lstStyle>
            <a:lvl1pPr>
              <a:defRPr sz="3600"/>
            </a:lvl1pPr>
          </a:lstStyle>
          <a:p>
            <a:endParaRPr lang="en-US"/>
          </a:p>
        </p:txBody>
      </p:sp>
      <p:sp>
        <p:nvSpPr>
          <p:cNvPr id="11" name="Text Placeholder 8">
            <a:extLst>
              <a:ext uri="{FF2B5EF4-FFF2-40B4-BE49-F238E27FC236}">
                <a16:creationId xmlns:a16="http://schemas.microsoft.com/office/drawing/2014/main" id="{CA85A086-F8AA-4C46-83A2-0FC6479617AD}"/>
              </a:ext>
            </a:extLst>
          </p:cNvPr>
          <p:cNvSpPr>
            <a:spLocks noGrp="1"/>
          </p:cNvSpPr>
          <p:nvPr>
            <p:ph type="body" sz="quarter" idx="13"/>
          </p:nvPr>
        </p:nvSpPr>
        <p:spPr>
          <a:xfrm>
            <a:off x="585788" y="3267894"/>
            <a:ext cx="3094037" cy="135422"/>
          </a:xfrm>
          <a:prstGeom prst="rect">
            <a:avLst/>
          </a:prstGeom>
        </p:spPr>
        <p:txBody>
          <a:bodyPr wrap="square" lIns="0" tIns="0" rIns="0" bIns="0">
            <a:spAutoFit/>
          </a:bodyPr>
          <a:lstStyle>
            <a:lvl1pPr marL="0" indent="0">
              <a:lnSpc>
                <a:spcPct val="80000"/>
              </a:lnSpc>
              <a:spcAft>
                <a:spcPts val="600"/>
              </a:spcAft>
              <a:buNone/>
              <a:defRPr lang="en-US" sz="1100" b="0" i="0" kern="1200" spc="0" baseline="0" dirty="0">
                <a:solidFill>
                  <a:schemeClr val="bg1">
                    <a:lumMod val="65000"/>
                  </a:schemeClr>
                </a:solidFill>
                <a:latin typeface="Lato Light" panose="020F0302020204030203" pitchFamily="34" charset="77"/>
                <a:ea typeface="Roboto Condensed" panose="02000000000000000000" pitchFamily="2" charset="0"/>
                <a:cs typeface="+mn-cs"/>
              </a:defRPr>
            </a:lvl1pPr>
            <a:lvl2pPr marL="234950" indent="0">
              <a:buNone/>
              <a:defRPr/>
            </a:lvl2pPr>
            <a:lvl3pPr marL="411162" indent="0">
              <a:buNone/>
              <a:defRPr/>
            </a:lvl3pPr>
            <a:lvl4pPr marL="568325" indent="0">
              <a:buNone/>
              <a:defRPr/>
            </a:lvl4pPr>
            <a:lvl5pPr marL="742950" indent="0">
              <a:buNone/>
              <a:defRPr/>
            </a:lvl5pPr>
          </a:lstStyle>
          <a:p>
            <a:pPr marL="0" lvl="0" indent="0" algn="l" defTabSz="685800" rtl="0" eaLnBrk="1" latinLnBrk="0" hangingPunct="1">
              <a:lnSpc>
                <a:spcPct val="80000"/>
              </a:lnSpc>
              <a:spcBef>
                <a:spcPts val="0"/>
              </a:spcBef>
              <a:spcAft>
                <a:spcPts val="600"/>
              </a:spcAft>
              <a:buClr>
                <a:schemeClr val="accent2"/>
              </a:buClr>
              <a:buSzPct val="90000"/>
              <a:buFont typeface="Arial" panose="020B0604020202020204" pitchFamily="34" charset="0"/>
              <a:buNone/>
            </a:pPr>
            <a:endParaRPr lang="en-US"/>
          </a:p>
        </p:txBody>
      </p:sp>
      <p:pic>
        <p:nvPicPr>
          <p:cNvPr id="12" name="Picture 6">
            <a:extLst>
              <a:ext uri="{FF2B5EF4-FFF2-40B4-BE49-F238E27FC236}">
                <a16:creationId xmlns:a16="http://schemas.microsoft.com/office/drawing/2014/main" id="{47A4BE7E-43CD-F14F-B421-A161E75390BD}"/>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491348" y="413329"/>
            <a:ext cx="1371600" cy="467248"/>
          </a:xfrm>
          <a:prstGeom prst="rect">
            <a:avLst/>
          </a:prstGeom>
        </p:spPr>
      </p:pic>
    </p:spTree>
    <p:extLst>
      <p:ext uri="{BB962C8B-B14F-4D97-AF65-F5344CB8AC3E}">
        <p14:creationId xmlns:p14="http://schemas.microsoft.com/office/powerpoint/2010/main" val="6126148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3D6E63D-4CD6-8445-8156-40604EF90752}"/>
              </a:ext>
            </a:extLst>
          </p:cNvPr>
          <p:cNvSpPr>
            <a:spLocks noGrp="1"/>
          </p:cNvSpPr>
          <p:nvPr>
            <p:ph type="pic" sz="quarter" idx="12"/>
          </p:nvPr>
        </p:nvSpPr>
        <p:spPr>
          <a:xfrm>
            <a:off x="0" y="0"/>
            <a:ext cx="9144000" cy="5143500"/>
          </a:xfrm>
          <a:prstGeom prst="rect">
            <a:avLst/>
          </a:prstGeom>
          <a:gradFill flip="none" rotWithShape="1">
            <a:gsLst>
              <a:gs pos="0">
                <a:schemeClr val="tx1">
                  <a:lumMod val="75000"/>
                  <a:lumOff val="25000"/>
                </a:schemeClr>
              </a:gs>
              <a:gs pos="100000">
                <a:schemeClr val="tx1">
                  <a:lumMod val="90000"/>
                  <a:lumOff val="10000"/>
                </a:schemeClr>
              </a:gs>
            </a:gsLst>
            <a:lin ang="8100000" scaled="1"/>
            <a:tileRect/>
          </a:gradFill>
        </p:spPr>
        <p:txBody>
          <a:bodyPr vert="horz" lIns="0" tIns="0" rIns="0" bIns="0" rtlCol="0" anchor="ctr" anchorCtr="0">
            <a:normAutofit/>
          </a:bodyPr>
          <a:lstStyle>
            <a:lvl1pPr marL="0" indent="0">
              <a:buNone/>
              <a:defRPr lang="en-US" sz="600" dirty="0">
                <a:noFill/>
              </a:defRPr>
            </a:lvl1pPr>
          </a:lstStyle>
          <a:p>
            <a:pPr marL="115094" lvl="0" indent="-115094" algn="ctr"/>
            <a:endParaRPr lang="en-US"/>
          </a:p>
        </p:txBody>
      </p:sp>
      <p:sp>
        <p:nvSpPr>
          <p:cNvPr id="27" name="Text Placeholder 8">
            <a:extLst>
              <a:ext uri="{FF2B5EF4-FFF2-40B4-BE49-F238E27FC236}">
                <a16:creationId xmlns:a16="http://schemas.microsoft.com/office/drawing/2014/main" id="{D20242BB-E84E-8648-A088-00310E92E46D}"/>
              </a:ext>
            </a:extLst>
          </p:cNvPr>
          <p:cNvSpPr>
            <a:spLocks noGrp="1"/>
          </p:cNvSpPr>
          <p:nvPr>
            <p:ph type="body" sz="quarter" idx="11" hasCustomPrompt="1"/>
          </p:nvPr>
        </p:nvSpPr>
        <p:spPr>
          <a:xfrm>
            <a:off x="585788" y="2376312"/>
            <a:ext cx="2282825" cy="195438"/>
          </a:xfrm>
          <a:prstGeom prst="rect">
            <a:avLst/>
          </a:prstGeom>
        </p:spPr>
        <p:txBody>
          <a:bodyPr wrap="square" lIns="0" tIns="0" rIns="0" bIns="45720">
            <a:spAutoFit/>
          </a:bodyPr>
          <a:lstStyle>
            <a:lvl1pPr marL="0" indent="0">
              <a:lnSpc>
                <a:spcPct val="80000"/>
              </a:lnSpc>
              <a:spcAft>
                <a:spcPts val="600"/>
              </a:spcAft>
              <a:buNone/>
              <a:defRPr lang="en-US" sz="1200" b="0" i="0" kern="1200" cap="all" spc="120" baseline="0" dirty="0">
                <a:solidFill>
                  <a:schemeClr val="accent2"/>
                </a:solidFill>
                <a:latin typeface="Roboto Condensed" panose="02000000000000000000" pitchFamily="2" charset="0"/>
                <a:ea typeface="Roboto Condensed" panose="02000000000000000000" pitchFamily="2" charset="0"/>
                <a:cs typeface="+mn-cs"/>
              </a:defRPr>
            </a:lvl1pPr>
            <a:lvl2pPr marL="234950" indent="0">
              <a:buNone/>
              <a:defRPr/>
            </a:lvl2pPr>
            <a:lvl3pPr marL="411162" indent="0">
              <a:buNone/>
              <a:defRPr/>
            </a:lvl3pPr>
            <a:lvl4pPr marL="568325" indent="0">
              <a:buNone/>
              <a:defRPr/>
            </a:lvl4pPr>
            <a:lvl5pPr marL="742950" indent="0">
              <a:buNone/>
              <a:defRPr/>
            </a:lvl5pPr>
          </a:lstStyle>
          <a:p>
            <a:pPr marL="0" lvl="0" indent="0" algn="l" defTabSz="685800" rtl="0" eaLnBrk="1" latinLnBrk="0" hangingPunct="1">
              <a:lnSpc>
                <a:spcPct val="80000"/>
              </a:lnSpc>
              <a:spcBef>
                <a:spcPts val="0"/>
              </a:spcBef>
              <a:spcAft>
                <a:spcPts val="600"/>
              </a:spcAft>
              <a:buClr>
                <a:schemeClr val="accent2"/>
              </a:buClr>
              <a:buSzPct val="90000"/>
              <a:buFont typeface="Arial" panose="020B0604020202020204" pitchFamily="34" charset="0"/>
              <a:buNone/>
            </a:pPr>
            <a:r>
              <a:rPr lang="en-US"/>
              <a:t>EYEBROW</a:t>
            </a:r>
          </a:p>
        </p:txBody>
      </p:sp>
      <p:sp>
        <p:nvSpPr>
          <p:cNvPr id="28" name="Title 9">
            <a:extLst>
              <a:ext uri="{FF2B5EF4-FFF2-40B4-BE49-F238E27FC236}">
                <a16:creationId xmlns:a16="http://schemas.microsoft.com/office/drawing/2014/main" id="{CBA0DC49-808B-D443-B494-F2C9EEFA767E}"/>
              </a:ext>
            </a:extLst>
          </p:cNvPr>
          <p:cNvSpPr>
            <a:spLocks noGrp="1"/>
          </p:cNvSpPr>
          <p:nvPr>
            <p:ph type="title"/>
          </p:nvPr>
        </p:nvSpPr>
        <p:spPr>
          <a:xfrm>
            <a:off x="591686" y="2571750"/>
            <a:ext cx="5529713" cy="683264"/>
          </a:xfrm>
          <a:prstGeom prst="rect">
            <a:avLst/>
          </a:prstGeom>
        </p:spPr>
        <p:txBody>
          <a:bodyPr wrap="square" bIns="182880" anchor="t" anchorCtr="0">
            <a:spAutoFit/>
          </a:bodyPr>
          <a:lstStyle>
            <a:lvl1pPr>
              <a:defRPr sz="3600"/>
            </a:lvl1pPr>
          </a:lstStyle>
          <a:p>
            <a:endParaRPr lang="en-US"/>
          </a:p>
        </p:txBody>
      </p:sp>
      <p:sp>
        <p:nvSpPr>
          <p:cNvPr id="29" name="Text Placeholder 8">
            <a:extLst>
              <a:ext uri="{FF2B5EF4-FFF2-40B4-BE49-F238E27FC236}">
                <a16:creationId xmlns:a16="http://schemas.microsoft.com/office/drawing/2014/main" id="{2D5926CE-DD60-1C4C-9AA7-73BD28B900C6}"/>
              </a:ext>
            </a:extLst>
          </p:cNvPr>
          <p:cNvSpPr>
            <a:spLocks noGrp="1"/>
          </p:cNvSpPr>
          <p:nvPr>
            <p:ph type="body" sz="quarter" idx="13"/>
          </p:nvPr>
        </p:nvSpPr>
        <p:spPr>
          <a:xfrm>
            <a:off x="585788" y="3267894"/>
            <a:ext cx="3094037" cy="135422"/>
          </a:xfrm>
          <a:prstGeom prst="rect">
            <a:avLst/>
          </a:prstGeom>
        </p:spPr>
        <p:txBody>
          <a:bodyPr wrap="square" lIns="0" tIns="0" rIns="0" bIns="0">
            <a:spAutoFit/>
          </a:bodyPr>
          <a:lstStyle>
            <a:lvl1pPr marL="0" indent="0">
              <a:lnSpc>
                <a:spcPct val="80000"/>
              </a:lnSpc>
              <a:spcAft>
                <a:spcPts val="600"/>
              </a:spcAft>
              <a:buNone/>
              <a:defRPr lang="en-US" sz="1100" b="0" i="0" kern="1200" spc="0" baseline="0" dirty="0">
                <a:solidFill>
                  <a:schemeClr val="bg1">
                    <a:lumMod val="65000"/>
                  </a:schemeClr>
                </a:solidFill>
                <a:latin typeface="Lato Light" panose="020F0302020204030203" pitchFamily="34" charset="77"/>
                <a:ea typeface="Roboto Condensed" panose="02000000000000000000" pitchFamily="2" charset="0"/>
                <a:cs typeface="+mn-cs"/>
              </a:defRPr>
            </a:lvl1pPr>
            <a:lvl2pPr marL="234950" indent="0">
              <a:buNone/>
              <a:defRPr/>
            </a:lvl2pPr>
            <a:lvl3pPr marL="411162" indent="0">
              <a:buNone/>
              <a:defRPr/>
            </a:lvl3pPr>
            <a:lvl4pPr marL="568325" indent="0">
              <a:buNone/>
              <a:defRPr/>
            </a:lvl4pPr>
            <a:lvl5pPr marL="742950" indent="0">
              <a:buNone/>
              <a:defRPr/>
            </a:lvl5pPr>
          </a:lstStyle>
          <a:p>
            <a:pPr marL="0" lvl="0" indent="0" algn="l" defTabSz="685800" rtl="0" eaLnBrk="1" latinLnBrk="0" hangingPunct="1">
              <a:lnSpc>
                <a:spcPct val="80000"/>
              </a:lnSpc>
              <a:spcBef>
                <a:spcPts val="0"/>
              </a:spcBef>
              <a:spcAft>
                <a:spcPts val="600"/>
              </a:spcAft>
              <a:buClr>
                <a:schemeClr val="accent2"/>
              </a:buClr>
              <a:buSzPct val="90000"/>
              <a:buFont typeface="Arial" panose="020B0604020202020204" pitchFamily="34" charset="0"/>
              <a:buNone/>
            </a:pPr>
            <a:endParaRPr lang="en-US"/>
          </a:p>
        </p:txBody>
      </p:sp>
    </p:spTree>
    <p:extLst>
      <p:ext uri="{BB962C8B-B14F-4D97-AF65-F5344CB8AC3E}">
        <p14:creationId xmlns:p14="http://schemas.microsoft.com/office/powerpoint/2010/main" val="27441606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3D6E63D-4CD6-8445-8156-40604EF90752}"/>
              </a:ext>
            </a:extLst>
          </p:cNvPr>
          <p:cNvSpPr>
            <a:spLocks noGrp="1"/>
          </p:cNvSpPr>
          <p:nvPr>
            <p:ph type="pic" sz="quarter" idx="12"/>
          </p:nvPr>
        </p:nvSpPr>
        <p:spPr>
          <a:xfrm>
            <a:off x="0" y="0"/>
            <a:ext cx="9144000" cy="5143500"/>
          </a:xfrm>
          <a:prstGeom prst="rect">
            <a:avLst/>
          </a:prstGeom>
          <a:gradFill flip="none" rotWithShape="1">
            <a:gsLst>
              <a:gs pos="0">
                <a:schemeClr val="tx1">
                  <a:lumMod val="75000"/>
                  <a:lumOff val="25000"/>
                </a:schemeClr>
              </a:gs>
              <a:gs pos="100000">
                <a:schemeClr val="tx1">
                  <a:lumMod val="90000"/>
                  <a:lumOff val="10000"/>
                </a:schemeClr>
              </a:gs>
            </a:gsLst>
            <a:lin ang="8100000" scaled="1"/>
            <a:tileRect/>
          </a:gradFill>
        </p:spPr>
        <p:txBody>
          <a:bodyPr vert="horz" lIns="0" tIns="0" rIns="0" bIns="0" rtlCol="0" anchor="ctr" anchorCtr="0">
            <a:normAutofit/>
          </a:bodyPr>
          <a:lstStyle>
            <a:lvl1pPr marL="0" indent="0">
              <a:buNone/>
              <a:defRPr lang="en-US" sz="600" dirty="0">
                <a:noFill/>
              </a:defRPr>
            </a:lvl1pPr>
          </a:lstStyle>
          <a:p>
            <a:pPr marL="115094" lvl="0" indent="-115094" algn="ctr"/>
            <a:endParaRPr lang="en-US"/>
          </a:p>
        </p:txBody>
      </p:sp>
      <p:sp>
        <p:nvSpPr>
          <p:cNvPr id="28" name="Title 9">
            <a:extLst>
              <a:ext uri="{FF2B5EF4-FFF2-40B4-BE49-F238E27FC236}">
                <a16:creationId xmlns:a16="http://schemas.microsoft.com/office/drawing/2014/main" id="{CBA0DC49-808B-D443-B494-F2C9EEFA767E}"/>
              </a:ext>
            </a:extLst>
          </p:cNvPr>
          <p:cNvSpPr>
            <a:spLocks noGrp="1"/>
          </p:cNvSpPr>
          <p:nvPr>
            <p:ph type="title"/>
          </p:nvPr>
        </p:nvSpPr>
        <p:spPr>
          <a:xfrm>
            <a:off x="591687" y="2571750"/>
            <a:ext cx="5529713" cy="683264"/>
          </a:xfrm>
          <a:prstGeom prst="rect">
            <a:avLst/>
          </a:prstGeom>
        </p:spPr>
        <p:txBody>
          <a:bodyPr wrap="square" bIns="182880" anchor="t" anchorCtr="0">
            <a:spAutoFit/>
          </a:bodyPr>
          <a:lstStyle>
            <a:lvl1pPr>
              <a:defRPr sz="3600"/>
            </a:lvl1pPr>
          </a:lstStyle>
          <a:p>
            <a:endParaRPr lang="en-US"/>
          </a:p>
        </p:txBody>
      </p:sp>
      <p:sp>
        <p:nvSpPr>
          <p:cNvPr id="29" name="Text Placeholder 8">
            <a:extLst>
              <a:ext uri="{FF2B5EF4-FFF2-40B4-BE49-F238E27FC236}">
                <a16:creationId xmlns:a16="http://schemas.microsoft.com/office/drawing/2014/main" id="{2D5926CE-DD60-1C4C-9AA7-73BD28B900C6}"/>
              </a:ext>
            </a:extLst>
          </p:cNvPr>
          <p:cNvSpPr>
            <a:spLocks noGrp="1"/>
          </p:cNvSpPr>
          <p:nvPr>
            <p:ph type="body" sz="quarter" idx="13"/>
          </p:nvPr>
        </p:nvSpPr>
        <p:spPr>
          <a:xfrm>
            <a:off x="585789" y="3267894"/>
            <a:ext cx="3094037" cy="160044"/>
          </a:xfrm>
          <a:prstGeom prst="rect">
            <a:avLst/>
          </a:prstGeom>
        </p:spPr>
        <p:txBody>
          <a:bodyPr wrap="square" lIns="0" tIns="0" rIns="0" bIns="0">
            <a:spAutoFit/>
          </a:bodyPr>
          <a:lstStyle>
            <a:lvl1pPr marL="0" indent="0">
              <a:lnSpc>
                <a:spcPct val="80000"/>
              </a:lnSpc>
              <a:spcAft>
                <a:spcPts val="600"/>
              </a:spcAft>
              <a:buNone/>
              <a:defRPr lang="en-US" dirty="0"/>
            </a:lvl1pPr>
            <a:lvl2pPr marL="234950" indent="0">
              <a:buNone/>
              <a:defRPr/>
            </a:lvl2pPr>
            <a:lvl3pPr marL="411162" indent="0">
              <a:buNone/>
              <a:defRPr/>
            </a:lvl3pPr>
            <a:lvl4pPr marL="568325" indent="0">
              <a:buNone/>
              <a:defRPr/>
            </a:lvl4pPr>
            <a:lvl5pPr marL="742950" indent="0">
              <a:buNone/>
              <a:defRPr/>
            </a:lvl5pPr>
          </a:lstStyle>
          <a:p>
            <a:pPr marL="0" lvl="0" indent="0" algn="l" defTabSz="685800" rtl="0" eaLnBrk="1" latinLnBrk="0" hangingPunct="1">
              <a:lnSpc>
                <a:spcPct val="80000"/>
              </a:lnSpc>
              <a:spcBef>
                <a:spcPts val="0"/>
              </a:spcBef>
              <a:spcAft>
                <a:spcPts val="600"/>
              </a:spcAft>
              <a:buClr>
                <a:schemeClr val="accent2"/>
              </a:buClr>
              <a:buSzPct val="90000"/>
              <a:buFont typeface="Arial" panose="020B0604020202020204" pitchFamily="34" charset="0"/>
              <a:buNone/>
            </a:pPr>
            <a:endParaRPr lang="en-US" dirty="0"/>
          </a:p>
        </p:txBody>
      </p:sp>
    </p:spTree>
    <p:extLst>
      <p:ext uri="{BB962C8B-B14F-4D97-AF65-F5344CB8AC3E}">
        <p14:creationId xmlns:p14="http://schemas.microsoft.com/office/powerpoint/2010/main" val="38292240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3977E7-C630-B542-A1B6-40B599E99FBA}"/>
              </a:ext>
            </a:extLst>
          </p:cNvPr>
          <p:cNvPicPr>
            <a:picLocks noChangeAspect="1"/>
          </p:cNvPicPr>
          <p:nvPr userDrawn="1"/>
        </p:nvPicPr>
        <p:blipFill rotWithShape="1">
          <a:blip r:embed="rId2" cstate="print">
            <a:duotone>
              <a:prstClr val="black"/>
              <a:schemeClr val="tx1">
                <a:tint val="45000"/>
                <a:satMod val="400000"/>
              </a:schemeClr>
            </a:duotone>
            <a:alphaModFix amt="20000"/>
            <a:extLst>
              <a:ext uri="{28A0092B-C50C-407E-A947-70E740481C1C}">
                <a14:useLocalDpi xmlns:a14="http://schemas.microsoft.com/office/drawing/2010/main"/>
              </a:ext>
            </a:extLst>
          </a:blip>
          <a:srcRect/>
          <a:stretch/>
        </p:blipFill>
        <p:spPr>
          <a:xfrm>
            <a:off x="0" y="3999186"/>
            <a:ext cx="9144001" cy="1144148"/>
          </a:xfrm>
          <a:prstGeom prst="rect">
            <a:avLst/>
          </a:prstGeom>
          <a:noFill/>
        </p:spPr>
      </p:pic>
    </p:spTree>
    <p:extLst>
      <p:ext uri="{BB962C8B-B14F-4D97-AF65-F5344CB8AC3E}">
        <p14:creationId xmlns:p14="http://schemas.microsoft.com/office/powerpoint/2010/main" val="4617434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Only" preserve="1">
  <p:cSld name="Basic - 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968519-A010-3549-B5DA-56321419D80D}"/>
              </a:ext>
            </a:extLst>
          </p:cNvPr>
          <p:cNvPicPr>
            <a:picLocks noChangeAspect="1"/>
          </p:cNvPicPr>
          <p:nvPr userDrawn="1"/>
        </p:nvPicPr>
        <p:blipFill rotWithShape="1">
          <a:blip r:embed="rId2" cstate="print">
            <a:duotone>
              <a:prstClr val="black"/>
              <a:schemeClr val="tx1">
                <a:tint val="45000"/>
                <a:satMod val="400000"/>
              </a:schemeClr>
            </a:duotone>
            <a:alphaModFix amt="20000"/>
            <a:extLst>
              <a:ext uri="{28A0092B-C50C-407E-A947-70E740481C1C}">
                <a14:useLocalDpi xmlns:a14="http://schemas.microsoft.com/office/drawing/2010/main"/>
              </a:ext>
            </a:extLst>
          </a:blip>
          <a:srcRect/>
          <a:stretch/>
        </p:blipFill>
        <p:spPr>
          <a:xfrm>
            <a:off x="0" y="3999186"/>
            <a:ext cx="9144001" cy="1144148"/>
          </a:xfrm>
          <a:prstGeom prst="rect">
            <a:avLst/>
          </a:prstGeom>
          <a:noFill/>
        </p:spPr>
      </p:pic>
      <p:sp>
        <p:nvSpPr>
          <p:cNvPr id="5" name="TextBox 4">
            <a:extLst>
              <a:ext uri="{FF2B5EF4-FFF2-40B4-BE49-F238E27FC236}">
                <a16:creationId xmlns:a16="http://schemas.microsoft.com/office/drawing/2014/main" id="{33556F95-B40D-6545-8DF0-062A405AAC30}"/>
              </a:ext>
            </a:extLst>
          </p:cNvPr>
          <p:cNvSpPr txBox="1"/>
          <p:nvPr userDrawn="1"/>
        </p:nvSpPr>
        <p:spPr>
          <a:xfrm>
            <a:off x="8734096" y="4841267"/>
            <a:ext cx="257504" cy="124329"/>
          </a:xfrm>
          <a:prstGeom prst="rect">
            <a:avLst/>
          </a:prstGeom>
          <a:noFill/>
        </p:spPr>
        <p:txBody>
          <a:bodyPr wrap="square" lIns="45720" tIns="0" rIns="0" bIns="0" rtlCol="0">
            <a:spAutoFit/>
          </a:bodyPr>
          <a:lstStyle>
            <a:defPPr>
              <a:defRPr lang="en-US"/>
            </a:defPPr>
            <a:lvl1pPr defTabSz="457200">
              <a:defRPr sz="750">
                <a:solidFill>
                  <a:schemeClr val="bg1">
                    <a:lumMod val="75000"/>
                  </a:schemeClr>
                </a:solidFill>
                <a:latin typeface="Lato" panose="020F0502020204030203" pitchFamily="34" charset="0"/>
              </a:defRPr>
            </a:lvl1pPr>
          </a:lstStyle>
          <a:p>
            <a:pPr marL="0" lvl="0" indent="0">
              <a:buNone/>
            </a:pPr>
            <a:fld id="{0A52FF5E-384C-654F-BC85-B661B40A616C}" type="slidenum">
              <a:rPr lang="en-US" sz="750" smtClean="0">
                <a:solidFill>
                  <a:schemeClr val="bg1">
                    <a:lumMod val="85000"/>
                  </a:schemeClr>
                </a:solidFill>
              </a:rPr>
              <a:pPr marL="0" lvl="0" indent="0">
                <a:buNone/>
              </a:pPr>
              <a:t>‹#›</a:t>
            </a:fld>
            <a:endParaRPr lang="en-US" sz="750" dirty="0">
              <a:solidFill>
                <a:schemeClr val="bg1">
                  <a:lumMod val="85000"/>
                </a:schemeClr>
              </a:solidFill>
            </a:endParaRPr>
          </a:p>
        </p:txBody>
      </p:sp>
      <p:pic>
        <p:nvPicPr>
          <p:cNvPr id="6" name="Picture 5">
            <a:extLst>
              <a:ext uri="{FF2B5EF4-FFF2-40B4-BE49-F238E27FC236}">
                <a16:creationId xmlns:a16="http://schemas.microsoft.com/office/drawing/2014/main" id="{959E27FF-B9F4-DD42-8658-DD06A8AA4E3B}"/>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7972095" y="4781526"/>
            <a:ext cx="762000" cy="264160"/>
          </a:xfrm>
          <a:prstGeom prst="rect">
            <a:avLst/>
          </a:prstGeom>
          <a:noFill/>
        </p:spPr>
      </p:pic>
      <p:sp>
        <p:nvSpPr>
          <p:cNvPr id="2" name="Title 1"/>
          <p:cNvSpPr>
            <a:spLocks noGrp="1"/>
          </p:cNvSpPr>
          <p:nvPr>
            <p:ph type="title"/>
          </p:nvPr>
        </p:nvSpPr>
        <p:spPr>
          <a:xfrm>
            <a:off x="585788" y="514350"/>
            <a:ext cx="7948613" cy="572464"/>
          </a:xfrm>
          <a:prstGeom prst="rect">
            <a:avLst/>
          </a:prstGeom>
        </p:spPr>
        <p:txBody>
          <a:bodyPr vert="horz" wrap="square" lIns="0" tIns="0" rIns="0" bIns="182880" rtlCol="0" anchor="t" anchorCtr="0">
            <a:spAutoFit/>
          </a:bodyPr>
          <a:lstStyle>
            <a:lvl1pPr algn="l">
              <a:defRPr lang="en-US" sz="2800" dirty="0"/>
            </a:lvl1pPr>
          </a:lstStyle>
          <a:p>
            <a:pPr lvl="0"/>
            <a:endParaRPr lang="en-US" dirty="0"/>
          </a:p>
        </p:txBody>
      </p:sp>
    </p:spTree>
    <p:extLst>
      <p:ext uri="{BB962C8B-B14F-4D97-AF65-F5344CB8AC3E}">
        <p14:creationId xmlns:p14="http://schemas.microsoft.com/office/powerpoint/2010/main" val="12153590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ontent Lef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6631566-13E9-5B41-95C2-19F192BF0030}"/>
              </a:ext>
            </a:extLst>
          </p:cNvPr>
          <p:cNvPicPr>
            <a:picLocks noChangeAspect="1"/>
          </p:cNvPicPr>
          <p:nvPr userDrawn="1"/>
        </p:nvPicPr>
        <p:blipFill rotWithShape="1">
          <a:blip r:embed="rId2" cstate="print">
            <a:duotone>
              <a:prstClr val="black"/>
              <a:schemeClr val="tx1">
                <a:tint val="45000"/>
                <a:satMod val="400000"/>
              </a:schemeClr>
            </a:duotone>
            <a:alphaModFix amt="20000"/>
            <a:extLst>
              <a:ext uri="{28A0092B-C50C-407E-A947-70E740481C1C}">
                <a14:useLocalDpi xmlns:a14="http://schemas.microsoft.com/office/drawing/2010/main"/>
              </a:ext>
            </a:extLst>
          </a:blip>
          <a:srcRect/>
          <a:stretch/>
        </p:blipFill>
        <p:spPr>
          <a:xfrm>
            <a:off x="0" y="3999186"/>
            <a:ext cx="9144001" cy="1144148"/>
          </a:xfrm>
          <a:prstGeom prst="rect">
            <a:avLst/>
          </a:prstGeom>
          <a:noFill/>
        </p:spPr>
      </p:pic>
      <p:sp>
        <p:nvSpPr>
          <p:cNvPr id="8" name="TextBox 7">
            <a:extLst>
              <a:ext uri="{FF2B5EF4-FFF2-40B4-BE49-F238E27FC236}">
                <a16:creationId xmlns:a16="http://schemas.microsoft.com/office/drawing/2014/main" id="{126786C0-DD50-2544-9307-C5EF4538FE1B}"/>
              </a:ext>
            </a:extLst>
          </p:cNvPr>
          <p:cNvSpPr txBox="1"/>
          <p:nvPr userDrawn="1"/>
        </p:nvSpPr>
        <p:spPr>
          <a:xfrm>
            <a:off x="8734096" y="4841267"/>
            <a:ext cx="257504" cy="124329"/>
          </a:xfrm>
          <a:prstGeom prst="rect">
            <a:avLst/>
          </a:prstGeom>
          <a:noFill/>
        </p:spPr>
        <p:txBody>
          <a:bodyPr wrap="square" lIns="45720" tIns="0" rIns="0" bIns="0" rtlCol="0">
            <a:spAutoFit/>
          </a:bodyPr>
          <a:lstStyle>
            <a:defPPr>
              <a:defRPr lang="en-US"/>
            </a:defPPr>
            <a:lvl1pPr defTabSz="457200">
              <a:defRPr sz="750">
                <a:solidFill>
                  <a:schemeClr val="bg1">
                    <a:lumMod val="75000"/>
                  </a:schemeClr>
                </a:solidFill>
                <a:latin typeface="Lato" panose="020F0502020204030203" pitchFamily="34" charset="0"/>
              </a:defRPr>
            </a:lvl1pPr>
          </a:lstStyle>
          <a:p>
            <a:pPr marL="0" lvl="0" indent="0">
              <a:buNone/>
            </a:pPr>
            <a:fld id="{0A52FF5E-384C-654F-BC85-B661B40A616C}" type="slidenum">
              <a:rPr lang="en-US" sz="750" smtClean="0">
                <a:solidFill>
                  <a:schemeClr val="bg1">
                    <a:lumMod val="85000"/>
                  </a:schemeClr>
                </a:solidFill>
              </a:rPr>
              <a:pPr marL="0" lvl="0" indent="0">
                <a:buNone/>
              </a:pPr>
              <a:t>‹#›</a:t>
            </a:fld>
            <a:endParaRPr lang="en-US" sz="750" dirty="0">
              <a:solidFill>
                <a:schemeClr val="bg1">
                  <a:lumMod val="85000"/>
                </a:schemeClr>
              </a:solidFill>
            </a:endParaRPr>
          </a:p>
        </p:txBody>
      </p:sp>
      <p:pic>
        <p:nvPicPr>
          <p:cNvPr id="9" name="Picture 5">
            <a:extLst>
              <a:ext uri="{FF2B5EF4-FFF2-40B4-BE49-F238E27FC236}">
                <a16:creationId xmlns:a16="http://schemas.microsoft.com/office/drawing/2014/main" id="{992CF912-590B-034B-92F3-81BA18C6A90C}"/>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7972095" y="4781526"/>
            <a:ext cx="762000" cy="264160"/>
          </a:xfrm>
          <a:prstGeom prst="rect">
            <a:avLst/>
          </a:prstGeom>
          <a:noFill/>
        </p:spPr>
      </p:pic>
      <p:sp>
        <p:nvSpPr>
          <p:cNvPr id="4" name="Title 1">
            <a:extLst>
              <a:ext uri="{FF2B5EF4-FFF2-40B4-BE49-F238E27FC236}">
                <a16:creationId xmlns:a16="http://schemas.microsoft.com/office/drawing/2014/main" id="{95B0F008-BCB4-A04D-9DE6-6F9BF30A0C2F}"/>
              </a:ext>
            </a:extLst>
          </p:cNvPr>
          <p:cNvSpPr>
            <a:spLocks noGrp="1"/>
          </p:cNvSpPr>
          <p:nvPr>
            <p:ph type="title"/>
          </p:nvPr>
        </p:nvSpPr>
        <p:spPr>
          <a:xfrm>
            <a:off x="587375" y="519034"/>
            <a:ext cx="7972425" cy="572464"/>
          </a:xfrm>
          <a:prstGeom prst="rect">
            <a:avLst/>
          </a:prstGeom>
        </p:spPr>
        <p:txBody>
          <a:bodyPr vert="horz" wrap="square" lIns="0" tIns="0" rIns="0" bIns="182880" rtlCol="0" anchor="t" anchorCtr="0">
            <a:spAutoFit/>
          </a:bodyPr>
          <a:lstStyle>
            <a:lvl1pPr>
              <a:defRPr lang="en-US" sz="2800" dirty="0"/>
            </a:lvl1pPr>
          </a:lstStyle>
          <a:p>
            <a:pPr lvl="0"/>
            <a:endParaRPr lang="en-US" dirty="0"/>
          </a:p>
        </p:txBody>
      </p:sp>
      <p:sp>
        <p:nvSpPr>
          <p:cNvPr id="6" name="Text Placeholder 2">
            <a:extLst>
              <a:ext uri="{FF2B5EF4-FFF2-40B4-BE49-F238E27FC236}">
                <a16:creationId xmlns:a16="http://schemas.microsoft.com/office/drawing/2014/main" id="{25C2A9C2-AB76-2E43-BD54-BE72263FB152}"/>
              </a:ext>
            </a:extLst>
          </p:cNvPr>
          <p:cNvSpPr>
            <a:spLocks noGrp="1"/>
          </p:cNvSpPr>
          <p:nvPr>
            <p:ph type="body" sz="quarter" idx="12"/>
          </p:nvPr>
        </p:nvSpPr>
        <p:spPr>
          <a:xfrm>
            <a:off x="587375" y="1091498"/>
            <a:ext cx="7972425" cy="215508"/>
          </a:xfrm>
          <a:prstGeom prst="rect">
            <a:avLst/>
          </a:prstGeom>
        </p:spPr>
        <p:txBody>
          <a:bodyPr>
            <a:spAutoFit/>
          </a:bodyPr>
          <a:lstStyle/>
          <a:p>
            <a:pPr lvl="0"/>
            <a:endParaRPr lang="en-US" dirty="0"/>
          </a:p>
        </p:txBody>
      </p:sp>
    </p:spTree>
    <p:extLst>
      <p:ext uri="{BB962C8B-B14F-4D97-AF65-F5344CB8AC3E}">
        <p14:creationId xmlns:p14="http://schemas.microsoft.com/office/powerpoint/2010/main" val="806031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2 Column">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0A001B3-AB7A-BD48-B3C4-B6C226C877F6}"/>
              </a:ext>
            </a:extLst>
          </p:cNvPr>
          <p:cNvSpPr txBox="1"/>
          <p:nvPr userDrawn="1"/>
        </p:nvSpPr>
        <p:spPr>
          <a:xfrm>
            <a:off x="8734096" y="4841267"/>
            <a:ext cx="257504" cy="124329"/>
          </a:xfrm>
          <a:prstGeom prst="rect">
            <a:avLst/>
          </a:prstGeom>
          <a:noFill/>
        </p:spPr>
        <p:txBody>
          <a:bodyPr wrap="square" lIns="45720" tIns="0" rIns="0" bIns="0" rtlCol="0">
            <a:spAutoFit/>
          </a:bodyPr>
          <a:lstStyle>
            <a:defPPr>
              <a:defRPr lang="en-US"/>
            </a:defPPr>
            <a:lvl1pPr defTabSz="457200">
              <a:defRPr sz="750">
                <a:solidFill>
                  <a:schemeClr val="bg1">
                    <a:lumMod val="75000"/>
                  </a:schemeClr>
                </a:solidFill>
                <a:latin typeface="Lato" panose="020F0502020204030203" pitchFamily="34" charset="0"/>
              </a:defRPr>
            </a:lvl1pPr>
          </a:lstStyle>
          <a:p>
            <a:pPr marL="0" lvl="0" indent="0">
              <a:buNone/>
            </a:pPr>
            <a:fld id="{0A52FF5E-384C-654F-BC85-B661B40A616C}" type="slidenum">
              <a:rPr lang="en-US" sz="750" smtClean="0">
                <a:solidFill>
                  <a:schemeClr val="bg1">
                    <a:lumMod val="85000"/>
                  </a:schemeClr>
                </a:solidFill>
              </a:rPr>
              <a:pPr marL="0" lvl="0" indent="0">
                <a:buNone/>
              </a:pPr>
              <a:t>‹#›</a:t>
            </a:fld>
            <a:endParaRPr lang="en-US" sz="750" dirty="0">
              <a:solidFill>
                <a:schemeClr val="bg1">
                  <a:lumMod val="85000"/>
                </a:schemeClr>
              </a:solidFill>
            </a:endParaRPr>
          </a:p>
        </p:txBody>
      </p:sp>
      <p:pic>
        <p:nvPicPr>
          <p:cNvPr id="15" name="Picture 5">
            <a:extLst>
              <a:ext uri="{FF2B5EF4-FFF2-40B4-BE49-F238E27FC236}">
                <a16:creationId xmlns:a16="http://schemas.microsoft.com/office/drawing/2014/main" id="{2C5C8525-A6BC-B347-B6EF-88E7617A39D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7972095" y="4781526"/>
            <a:ext cx="762000" cy="264160"/>
          </a:xfrm>
          <a:prstGeom prst="rect">
            <a:avLst/>
          </a:prstGeom>
          <a:noFill/>
        </p:spPr>
      </p:pic>
      <p:sp>
        <p:nvSpPr>
          <p:cNvPr id="7" name="Title 1">
            <a:extLst>
              <a:ext uri="{FF2B5EF4-FFF2-40B4-BE49-F238E27FC236}">
                <a16:creationId xmlns:a16="http://schemas.microsoft.com/office/drawing/2014/main" id="{6D209D9A-3334-264C-B9E9-1791F81D132B}"/>
              </a:ext>
            </a:extLst>
          </p:cNvPr>
          <p:cNvSpPr>
            <a:spLocks noGrp="1"/>
          </p:cNvSpPr>
          <p:nvPr>
            <p:ph type="title"/>
          </p:nvPr>
        </p:nvSpPr>
        <p:spPr>
          <a:xfrm>
            <a:off x="587374" y="525050"/>
            <a:ext cx="7972426" cy="572464"/>
          </a:xfrm>
          <a:prstGeom prst="rect">
            <a:avLst/>
          </a:prstGeom>
        </p:spPr>
        <p:txBody>
          <a:bodyPr vert="horz" wrap="square" lIns="0" tIns="0" rIns="0" bIns="182880" rtlCol="0" anchor="t" anchorCtr="0">
            <a:spAutoFit/>
          </a:bodyPr>
          <a:lstStyle>
            <a:lvl1pPr>
              <a:defRPr lang="en-US" sz="2800" dirty="0"/>
            </a:lvl1pPr>
          </a:lstStyle>
          <a:p>
            <a:pPr lvl="0"/>
            <a:endParaRPr lang="en-US" dirty="0"/>
          </a:p>
        </p:txBody>
      </p:sp>
      <p:sp>
        <p:nvSpPr>
          <p:cNvPr id="11" name="Text Placeholder 2">
            <a:extLst>
              <a:ext uri="{FF2B5EF4-FFF2-40B4-BE49-F238E27FC236}">
                <a16:creationId xmlns:a16="http://schemas.microsoft.com/office/drawing/2014/main" id="{327ED748-849C-AA4F-9559-01BBC7B525DB}"/>
              </a:ext>
            </a:extLst>
          </p:cNvPr>
          <p:cNvSpPr>
            <a:spLocks noGrp="1"/>
          </p:cNvSpPr>
          <p:nvPr>
            <p:ph type="body" sz="quarter" idx="15"/>
          </p:nvPr>
        </p:nvSpPr>
        <p:spPr>
          <a:xfrm>
            <a:off x="587375" y="1827861"/>
            <a:ext cx="3095625" cy="215508"/>
          </a:xfrm>
          <a:prstGeom prst="rect">
            <a:avLst/>
          </a:prstGeom>
        </p:spPr>
        <p:txBody>
          <a:bodyPr>
            <a:spAutoFit/>
          </a:bodyPr>
          <a:lstStyle>
            <a:lvl1pPr>
              <a:defRPr>
                <a:solidFill>
                  <a:schemeClr val="bg1">
                    <a:lumMod val="75000"/>
                  </a:schemeClr>
                </a:solidFill>
              </a:defRPr>
            </a:lvl1pPr>
          </a:lstStyle>
          <a:p>
            <a:pPr lvl="0"/>
            <a:endParaRPr lang="en-US" dirty="0"/>
          </a:p>
        </p:txBody>
      </p:sp>
      <p:sp>
        <p:nvSpPr>
          <p:cNvPr id="12" name="Text Placeholder 2">
            <a:extLst>
              <a:ext uri="{FF2B5EF4-FFF2-40B4-BE49-F238E27FC236}">
                <a16:creationId xmlns:a16="http://schemas.microsoft.com/office/drawing/2014/main" id="{CB871B96-D68A-C348-A421-D27BCCE312A9}"/>
              </a:ext>
            </a:extLst>
          </p:cNvPr>
          <p:cNvSpPr>
            <a:spLocks noGrp="1"/>
          </p:cNvSpPr>
          <p:nvPr>
            <p:ph type="body" sz="quarter" idx="16"/>
          </p:nvPr>
        </p:nvSpPr>
        <p:spPr>
          <a:xfrm>
            <a:off x="587375" y="1542306"/>
            <a:ext cx="3095625" cy="215508"/>
          </a:xfrm>
          <a:prstGeom prst="rect">
            <a:avLst/>
          </a:prstGeom>
        </p:spPr>
        <p:txBody>
          <a:bodyPr>
            <a:spAutoFit/>
          </a:bodyPr>
          <a:lstStyle>
            <a:lvl1pPr>
              <a:defRPr>
                <a:solidFill>
                  <a:schemeClr val="bg1"/>
                </a:solidFill>
                <a:latin typeface="+mj-lt"/>
              </a:defRPr>
            </a:lvl1pPr>
          </a:lstStyle>
          <a:p>
            <a:pPr lvl="0"/>
            <a:endParaRPr lang="en-US" dirty="0"/>
          </a:p>
        </p:txBody>
      </p:sp>
      <p:sp>
        <p:nvSpPr>
          <p:cNvPr id="13" name="Text Placeholder 2">
            <a:extLst>
              <a:ext uri="{FF2B5EF4-FFF2-40B4-BE49-F238E27FC236}">
                <a16:creationId xmlns:a16="http://schemas.microsoft.com/office/drawing/2014/main" id="{8EB40D34-C7A4-5243-9256-35996D9E72F9}"/>
              </a:ext>
            </a:extLst>
          </p:cNvPr>
          <p:cNvSpPr>
            <a:spLocks noGrp="1"/>
          </p:cNvSpPr>
          <p:nvPr>
            <p:ph type="body" sz="quarter" idx="17"/>
          </p:nvPr>
        </p:nvSpPr>
        <p:spPr>
          <a:xfrm>
            <a:off x="4652031" y="1827861"/>
            <a:ext cx="3095625" cy="215508"/>
          </a:xfrm>
          <a:prstGeom prst="rect">
            <a:avLst/>
          </a:prstGeom>
        </p:spPr>
        <p:txBody>
          <a:bodyPr>
            <a:spAutoFit/>
          </a:bodyPr>
          <a:lstStyle>
            <a:lvl1pPr>
              <a:defRPr>
                <a:solidFill>
                  <a:schemeClr val="bg1">
                    <a:lumMod val="75000"/>
                  </a:schemeClr>
                </a:solidFill>
              </a:defRPr>
            </a:lvl1pPr>
          </a:lstStyle>
          <a:p>
            <a:pPr lvl="0"/>
            <a:endParaRPr lang="en-US" dirty="0"/>
          </a:p>
        </p:txBody>
      </p:sp>
      <p:sp>
        <p:nvSpPr>
          <p:cNvPr id="14" name="Text Placeholder 2">
            <a:extLst>
              <a:ext uri="{FF2B5EF4-FFF2-40B4-BE49-F238E27FC236}">
                <a16:creationId xmlns:a16="http://schemas.microsoft.com/office/drawing/2014/main" id="{8404B56A-4326-0B42-832B-5726EED0A143}"/>
              </a:ext>
            </a:extLst>
          </p:cNvPr>
          <p:cNvSpPr>
            <a:spLocks noGrp="1"/>
          </p:cNvSpPr>
          <p:nvPr>
            <p:ph type="body" sz="quarter" idx="18"/>
          </p:nvPr>
        </p:nvSpPr>
        <p:spPr>
          <a:xfrm>
            <a:off x="4652031" y="1542306"/>
            <a:ext cx="3095625" cy="215508"/>
          </a:xfrm>
          <a:prstGeom prst="rect">
            <a:avLst/>
          </a:prstGeom>
        </p:spPr>
        <p:txBody>
          <a:bodyPr>
            <a:spAutoFit/>
          </a:bodyPr>
          <a:lstStyle>
            <a:lvl1pPr>
              <a:defRPr>
                <a:solidFill>
                  <a:schemeClr val="bg1"/>
                </a:solidFill>
                <a:latin typeface="+mj-lt"/>
              </a:defRPr>
            </a:lvl1pPr>
          </a:lstStyle>
          <a:p>
            <a:pPr lvl="0"/>
            <a:endParaRPr lang="en-US" dirty="0"/>
          </a:p>
        </p:txBody>
      </p:sp>
      <p:cxnSp>
        <p:nvCxnSpPr>
          <p:cNvPr id="3" name="Straight Connector 2">
            <a:extLst>
              <a:ext uri="{FF2B5EF4-FFF2-40B4-BE49-F238E27FC236}">
                <a16:creationId xmlns:a16="http://schemas.microsoft.com/office/drawing/2014/main" id="{A41B1F9B-0FF2-DD46-8124-42E92EEFE503}"/>
              </a:ext>
            </a:extLst>
          </p:cNvPr>
          <p:cNvCxnSpPr>
            <a:cxnSpLocks/>
          </p:cNvCxnSpPr>
          <p:nvPr userDrawn="1"/>
        </p:nvCxnSpPr>
        <p:spPr>
          <a:xfrm>
            <a:off x="4170716" y="1542306"/>
            <a:ext cx="0" cy="309478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9817487"/>
      </p:ext>
    </p:extLst>
  </p:cSld>
  <p:clrMapOvr>
    <a:masterClrMapping/>
  </p:clrMapOvr>
  <p:extLst>
    <p:ext uri="{DCECCB84-F9BA-43D5-87BE-67443E8EF086}">
      <p15:sldGuideLst xmlns:p15="http://schemas.microsoft.com/office/powerpoint/2012/main">
        <p15:guide id="1" orient="horz" pos="114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87374" y="514350"/>
            <a:ext cx="7972426" cy="572464"/>
          </a:xfrm>
          <a:prstGeom prst="rect">
            <a:avLst/>
          </a:prstGeom>
        </p:spPr>
        <p:txBody>
          <a:bodyPr vert="horz" wrap="square" lIns="0" tIns="0" rIns="0" bIns="182880" rtlCol="0" anchor="t" anchorCtr="0">
            <a:spAutoFit/>
          </a:bodyPr>
          <a:lstStyle>
            <a:lvl1pPr algn="l">
              <a:defRPr lang="en-US" sz="2800" dirty="0"/>
            </a:lvl1pPr>
          </a:lstStyle>
          <a:p>
            <a:pPr lvl="0"/>
            <a:r>
              <a:rPr lang="en-US"/>
              <a:t>Click to edit Master title style</a:t>
            </a:r>
            <a:endParaRPr lang="en-US" dirty="0"/>
          </a:p>
        </p:txBody>
      </p:sp>
      <p:sp>
        <p:nvSpPr>
          <p:cNvPr id="6" name="TextBox 5">
            <a:extLst>
              <a:ext uri="{FF2B5EF4-FFF2-40B4-BE49-F238E27FC236}">
                <a16:creationId xmlns:a16="http://schemas.microsoft.com/office/drawing/2014/main" id="{BA334796-8E4C-2342-A81B-90F238A6B3CD}"/>
              </a:ext>
            </a:extLst>
          </p:cNvPr>
          <p:cNvSpPr txBox="1"/>
          <p:nvPr userDrawn="1"/>
        </p:nvSpPr>
        <p:spPr>
          <a:xfrm>
            <a:off x="8734096" y="4841267"/>
            <a:ext cx="257504" cy="124329"/>
          </a:xfrm>
          <a:prstGeom prst="rect">
            <a:avLst/>
          </a:prstGeom>
          <a:noFill/>
        </p:spPr>
        <p:txBody>
          <a:bodyPr wrap="square" lIns="45720" tIns="0" rIns="0" bIns="0" rtlCol="0">
            <a:spAutoFit/>
          </a:bodyPr>
          <a:lstStyle>
            <a:defPPr>
              <a:defRPr lang="en-US"/>
            </a:defPPr>
            <a:lvl1pPr defTabSz="457200">
              <a:defRPr sz="750">
                <a:solidFill>
                  <a:schemeClr val="bg1">
                    <a:lumMod val="75000"/>
                  </a:schemeClr>
                </a:solidFill>
                <a:latin typeface="Lato" panose="020F0502020204030203" pitchFamily="34" charset="0"/>
              </a:defRPr>
            </a:lvl1pPr>
          </a:lstStyle>
          <a:p>
            <a:pPr marL="0" lvl="0" indent="0">
              <a:buNone/>
            </a:pPr>
            <a:fld id="{0A52FF5E-384C-654F-BC85-B661B40A616C}" type="slidenum">
              <a:rPr lang="en-US" sz="750" smtClean="0">
                <a:solidFill>
                  <a:schemeClr val="tx1">
                    <a:lumMod val="75000"/>
                    <a:lumOff val="25000"/>
                  </a:schemeClr>
                </a:solidFill>
              </a:rPr>
              <a:pPr marL="0" lvl="0" indent="0">
                <a:buNone/>
              </a:pPr>
              <a:t>‹#›</a:t>
            </a:fld>
            <a:endParaRPr lang="en-US" sz="750" dirty="0">
              <a:solidFill>
                <a:schemeClr val="tx1">
                  <a:lumMod val="75000"/>
                  <a:lumOff val="25000"/>
                </a:schemeClr>
              </a:solidFill>
            </a:endParaRPr>
          </a:p>
        </p:txBody>
      </p:sp>
      <p:pic>
        <p:nvPicPr>
          <p:cNvPr id="7" name="Picture 6">
            <a:extLst>
              <a:ext uri="{FF2B5EF4-FFF2-40B4-BE49-F238E27FC236}">
                <a16:creationId xmlns:a16="http://schemas.microsoft.com/office/drawing/2014/main" id="{D03D9F63-DB1C-874B-908A-D2113EBB43D2}"/>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7972095" y="4781526"/>
            <a:ext cx="762000" cy="264160"/>
          </a:xfrm>
          <a:prstGeom prst="rect">
            <a:avLst/>
          </a:prstGeom>
        </p:spPr>
      </p:pic>
    </p:spTree>
    <p:extLst>
      <p:ext uri="{BB962C8B-B14F-4D97-AF65-F5344CB8AC3E}">
        <p14:creationId xmlns:p14="http://schemas.microsoft.com/office/powerpoint/2010/main" val="8693455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3 Column">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6CF0CD3E-F12F-7E46-AE9A-4872C3054F3D}"/>
              </a:ext>
            </a:extLst>
          </p:cNvPr>
          <p:cNvSpPr txBox="1"/>
          <p:nvPr userDrawn="1"/>
        </p:nvSpPr>
        <p:spPr>
          <a:xfrm>
            <a:off x="8734096" y="4841267"/>
            <a:ext cx="257504" cy="124329"/>
          </a:xfrm>
          <a:prstGeom prst="rect">
            <a:avLst/>
          </a:prstGeom>
          <a:noFill/>
        </p:spPr>
        <p:txBody>
          <a:bodyPr wrap="square" lIns="45720" tIns="0" rIns="0" bIns="0" rtlCol="0">
            <a:spAutoFit/>
          </a:bodyPr>
          <a:lstStyle>
            <a:defPPr>
              <a:defRPr lang="en-US"/>
            </a:defPPr>
            <a:lvl1pPr defTabSz="457200">
              <a:defRPr sz="750">
                <a:solidFill>
                  <a:schemeClr val="bg1">
                    <a:lumMod val="75000"/>
                  </a:schemeClr>
                </a:solidFill>
                <a:latin typeface="Lato" panose="020F0502020204030203" pitchFamily="34" charset="0"/>
              </a:defRPr>
            </a:lvl1pPr>
          </a:lstStyle>
          <a:p>
            <a:pPr marL="0" lvl="0" indent="0">
              <a:buNone/>
            </a:pPr>
            <a:fld id="{0A52FF5E-384C-654F-BC85-B661B40A616C}" type="slidenum">
              <a:rPr lang="en-US" sz="750" smtClean="0">
                <a:solidFill>
                  <a:schemeClr val="bg1">
                    <a:lumMod val="85000"/>
                  </a:schemeClr>
                </a:solidFill>
              </a:rPr>
              <a:pPr marL="0" lvl="0" indent="0">
                <a:buNone/>
              </a:pPr>
              <a:t>‹#›</a:t>
            </a:fld>
            <a:endParaRPr lang="en-US" sz="750" dirty="0">
              <a:solidFill>
                <a:schemeClr val="bg1">
                  <a:lumMod val="85000"/>
                </a:schemeClr>
              </a:solidFill>
            </a:endParaRPr>
          </a:p>
        </p:txBody>
      </p:sp>
      <p:pic>
        <p:nvPicPr>
          <p:cNvPr id="22" name="Picture 5">
            <a:extLst>
              <a:ext uri="{FF2B5EF4-FFF2-40B4-BE49-F238E27FC236}">
                <a16:creationId xmlns:a16="http://schemas.microsoft.com/office/drawing/2014/main" id="{8AA9C1F9-A224-074C-9AC2-37C6E462B85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7972095" y="4781526"/>
            <a:ext cx="762000" cy="264160"/>
          </a:xfrm>
          <a:prstGeom prst="rect">
            <a:avLst/>
          </a:prstGeom>
          <a:noFill/>
        </p:spPr>
      </p:pic>
      <p:sp>
        <p:nvSpPr>
          <p:cNvPr id="13" name="Title 1">
            <a:extLst>
              <a:ext uri="{FF2B5EF4-FFF2-40B4-BE49-F238E27FC236}">
                <a16:creationId xmlns:a16="http://schemas.microsoft.com/office/drawing/2014/main" id="{57695208-B65B-204C-A1B3-D049A7F75046}"/>
              </a:ext>
            </a:extLst>
          </p:cNvPr>
          <p:cNvSpPr>
            <a:spLocks noGrp="1"/>
          </p:cNvSpPr>
          <p:nvPr>
            <p:ph type="title"/>
          </p:nvPr>
        </p:nvSpPr>
        <p:spPr>
          <a:xfrm>
            <a:off x="587374" y="525050"/>
            <a:ext cx="7977423" cy="572464"/>
          </a:xfrm>
          <a:prstGeom prst="rect">
            <a:avLst/>
          </a:prstGeom>
        </p:spPr>
        <p:txBody>
          <a:bodyPr vert="horz" wrap="square" lIns="0" tIns="0" rIns="0" bIns="182880" rtlCol="0" anchor="t" anchorCtr="0">
            <a:spAutoFit/>
          </a:bodyPr>
          <a:lstStyle>
            <a:lvl1pPr>
              <a:defRPr lang="en-US" sz="2800" dirty="0"/>
            </a:lvl1pPr>
          </a:lstStyle>
          <a:p>
            <a:pPr lvl="0"/>
            <a:endParaRPr lang="en-US" dirty="0"/>
          </a:p>
        </p:txBody>
      </p:sp>
      <p:sp>
        <p:nvSpPr>
          <p:cNvPr id="14" name="Text Placeholder 2">
            <a:extLst>
              <a:ext uri="{FF2B5EF4-FFF2-40B4-BE49-F238E27FC236}">
                <a16:creationId xmlns:a16="http://schemas.microsoft.com/office/drawing/2014/main" id="{5C78720E-FB6D-AD4C-94B8-5B1D330C6100}"/>
              </a:ext>
            </a:extLst>
          </p:cNvPr>
          <p:cNvSpPr>
            <a:spLocks noGrp="1"/>
          </p:cNvSpPr>
          <p:nvPr>
            <p:ph type="body" sz="quarter" idx="17"/>
          </p:nvPr>
        </p:nvSpPr>
        <p:spPr>
          <a:xfrm>
            <a:off x="587376" y="1828605"/>
            <a:ext cx="2281238" cy="215508"/>
          </a:xfrm>
          <a:prstGeom prst="rect">
            <a:avLst/>
          </a:prstGeom>
        </p:spPr>
        <p:txBody>
          <a:bodyPr>
            <a:spAutoFit/>
          </a:bodyPr>
          <a:lstStyle/>
          <a:p>
            <a:pPr lvl="0"/>
            <a:endParaRPr lang="en-US" dirty="0"/>
          </a:p>
        </p:txBody>
      </p:sp>
      <p:sp>
        <p:nvSpPr>
          <p:cNvPr id="15" name="Text Placeholder 2">
            <a:extLst>
              <a:ext uri="{FF2B5EF4-FFF2-40B4-BE49-F238E27FC236}">
                <a16:creationId xmlns:a16="http://schemas.microsoft.com/office/drawing/2014/main" id="{F4744AAC-CF35-1242-9F63-7A5F4A1794B8}"/>
              </a:ext>
            </a:extLst>
          </p:cNvPr>
          <p:cNvSpPr>
            <a:spLocks noGrp="1"/>
          </p:cNvSpPr>
          <p:nvPr>
            <p:ph type="body" sz="quarter" idx="18"/>
          </p:nvPr>
        </p:nvSpPr>
        <p:spPr>
          <a:xfrm>
            <a:off x="587376" y="1543050"/>
            <a:ext cx="2281238" cy="215508"/>
          </a:xfrm>
          <a:prstGeom prst="rect">
            <a:avLst/>
          </a:prstGeom>
        </p:spPr>
        <p:txBody>
          <a:bodyPr>
            <a:spAutoFit/>
          </a:bodyPr>
          <a:lstStyle>
            <a:lvl1pPr>
              <a:defRPr>
                <a:solidFill>
                  <a:schemeClr val="bg1"/>
                </a:solidFill>
                <a:latin typeface="+mj-lt"/>
              </a:defRPr>
            </a:lvl1pPr>
          </a:lstStyle>
          <a:p>
            <a:pPr lvl="0"/>
            <a:endParaRPr lang="en-US" dirty="0"/>
          </a:p>
        </p:txBody>
      </p:sp>
      <p:sp>
        <p:nvSpPr>
          <p:cNvPr id="16" name="Text Placeholder 2">
            <a:extLst>
              <a:ext uri="{FF2B5EF4-FFF2-40B4-BE49-F238E27FC236}">
                <a16:creationId xmlns:a16="http://schemas.microsoft.com/office/drawing/2014/main" id="{72A37C2D-E6B3-FE44-9DA8-BE523A6A1DEB}"/>
              </a:ext>
            </a:extLst>
          </p:cNvPr>
          <p:cNvSpPr>
            <a:spLocks noGrp="1"/>
          </p:cNvSpPr>
          <p:nvPr>
            <p:ph type="body" sz="quarter" idx="19"/>
          </p:nvPr>
        </p:nvSpPr>
        <p:spPr>
          <a:xfrm>
            <a:off x="6280254" y="1828605"/>
            <a:ext cx="2281238" cy="215508"/>
          </a:xfrm>
          <a:prstGeom prst="rect">
            <a:avLst/>
          </a:prstGeom>
        </p:spPr>
        <p:txBody>
          <a:bodyPr>
            <a:spAutoFit/>
          </a:bodyPr>
          <a:lstStyle/>
          <a:p>
            <a:pPr lvl="0"/>
            <a:endParaRPr lang="en-US" dirty="0"/>
          </a:p>
        </p:txBody>
      </p:sp>
      <p:sp>
        <p:nvSpPr>
          <p:cNvPr id="17" name="Text Placeholder 2">
            <a:extLst>
              <a:ext uri="{FF2B5EF4-FFF2-40B4-BE49-F238E27FC236}">
                <a16:creationId xmlns:a16="http://schemas.microsoft.com/office/drawing/2014/main" id="{0327848F-2EF9-D54D-8661-6BED4A525A4A}"/>
              </a:ext>
            </a:extLst>
          </p:cNvPr>
          <p:cNvSpPr>
            <a:spLocks noGrp="1"/>
          </p:cNvSpPr>
          <p:nvPr>
            <p:ph type="body" sz="quarter" idx="20"/>
          </p:nvPr>
        </p:nvSpPr>
        <p:spPr>
          <a:xfrm>
            <a:off x="6280254" y="1543050"/>
            <a:ext cx="2281238" cy="215508"/>
          </a:xfrm>
          <a:prstGeom prst="rect">
            <a:avLst/>
          </a:prstGeom>
        </p:spPr>
        <p:txBody>
          <a:bodyPr>
            <a:spAutoFit/>
          </a:bodyPr>
          <a:lstStyle>
            <a:lvl1pPr>
              <a:defRPr>
                <a:solidFill>
                  <a:schemeClr val="bg1"/>
                </a:solidFill>
                <a:latin typeface="+mj-lt"/>
              </a:defRPr>
            </a:lvl1pPr>
          </a:lstStyle>
          <a:p>
            <a:pPr lvl="0"/>
            <a:endParaRPr lang="en-US" dirty="0"/>
          </a:p>
        </p:txBody>
      </p:sp>
      <p:sp>
        <p:nvSpPr>
          <p:cNvPr id="18" name="Text Placeholder 2">
            <a:extLst>
              <a:ext uri="{FF2B5EF4-FFF2-40B4-BE49-F238E27FC236}">
                <a16:creationId xmlns:a16="http://schemas.microsoft.com/office/drawing/2014/main" id="{67DA7DEF-AA9E-3843-8878-CF69BCFA9926}"/>
              </a:ext>
            </a:extLst>
          </p:cNvPr>
          <p:cNvSpPr>
            <a:spLocks noGrp="1"/>
          </p:cNvSpPr>
          <p:nvPr>
            <p:ph type="body" sz="quarter" idx="21"/>
          </p:nvPr>
        </p:nvSpPr>
        <p:spPr>
          <a:xfrm>
            <a:off x="3435467" y="1828605"/>
            <a:ext cx="2281238" cy="215508"/>
          </a:xfrm>
          <a:prstGeom prst="rect">
            <a:avLst/>
          </a:prstGeom>
        </p:spPr>
        <p:txBody>
          <a:bodyPr>
            <a:spAutoFit/>
          </a:bodyPr>
          <a:lstStyle/>
          <a:p>
            <a:pPr lvl="0"/>
            <a:endParaRPr lang="en-US" dirty="0"/>
          </a:p>
        </p:txBody>
      </p:sp>
      <p:sp>
        <p:nvSpPr>
          <p:cNvPr id="19" name="Text Placeholder 2">
            <a:extLst>
              <a:ext uri="{FF2B5EF4-FFF2-40B4-BE49-F238E27FC236}">
                <a16:creationId xmlns:a16="http://schemas.microsoft.com/office/drawing/2014/main" id="{0B5C30D9-673A-D346-8703-62DCDD2E1D1D}"/>
              </a:ext>
            </a:extLst>
          </p:cNvPr>
          <p:cNvSpPr>
            <a:spLocks noGrp="1"/>
          </p:cNvSpPr>
          <p:nvPr>
            <p:ph type="body" sz="quarter" idx="22"/>
          </p:nvPr>
        </p:nvSpPr>
        <p:spPr>
          <a:xfrm>
            <a:off x="3435467" y="1543050"/>
            <a:ext cx="2281238" cy="215508"/>
          </a:xfrm>
          <a:prstGeom prst="rect">
            <a:avLst/>
          </a:prstGeom>
        </p:spPr>
        <p:txBody>
          <a:bodyPr>
            <a:spAutoFit/>
          </a:bodyPr>
          <a:lstStyle>
            <a:lvl1pPr>
              <a:defRPr>
                <a:solidFill>
                  <a:schemeClr val="bg1"/>
                </a:solidFill>
                <a:latin typeface="+mj-lt"/>
              </a:defRPr>
            </a:lvl1pPr>
          </a:lstStyle>
          <a:p>
            <a:pPr lvl="0"/>
            <a:endParaRPr lang="en-US" dirty="0"/>
          </a:p>
        </p:txBody>
      </p:sp>
      <p:grpSp>
        <p:nvGrpSpPr>
          <p:cNvPr id="2" name="Group 1">
            <a:extLst>
              <a:ext uri="{FF2B5EF4-FFF2-40B4-BE49-F238E27FC236}">
                <a16:creationId xmlns:a16="http://schemas.microsoft.com/office/drawing/2014/main" id="{DA4B3C76-2AE2-834A-B5DA-73A8CC650BF1}"/>
              </a:ext>
            </a:extLst>
          </p:cNvPr>
          <p:cNvGrpSpPr/>
          <p:nvPr userDrawn="1"/>
        </p:nvGrpSpPr>
        <p:grpSpPr>
          <a:xfrm>
            <a:off x="3164219" y="1542306"/>
            <a:ext cx="2855033" cy="3094782"/>
            <a:chOff x="3164219" y="1542306"/>
            <a:chExt cx="2855033" cy="2858244"/>
          </a:xfrm>
        </p:grpSpPr>
        <p:cxnSp>
          <p:nvCxnSpPr>
            <p:cNvPr id="9" name="Straight Connector 8">
              <a:extLst>
                <a:ext uri="{FF2B5EF4-FFF2-40B4-BE49-F238E27FC236}">
                  <a16:creationId xmlns:a16="http://schemas.microsoft.com/office/drawing/2014/main" id="{661977B9-4FE9-174F-BAE8-38FB843F4671}"/>
                </a:ext>
              </a:extLst>
            </p:cNvPr>
            <p:cNvCxnSpPr/>
            <p:nvPr userDrawn="1"/>
          </p:nvCxnSpPr>
          <p:spPr>
            <a:xfrm>
              <a:off x="3164219" y="1542306"/>
              <a:ext cx="0" cy="2858244"/>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B0F421F-A38E-184F-9A94-621AEABAD31D}"/>
                </a:ext>
              </a:extLst>
            </p:cNvPr>
            <p:cNvCxnSpPr/>
            <p:nvPr userDrawn="1"/>
          </p:nvCxnSpPr>
          <p:spPr>
            <a:xfrm>
              <a:off x="6019252" y="1542306"/>
              <a:ext cx="0" cy="2858244"/>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pic>
        <p:nvPicPr>
          <p:cNvPr id="23" name="Graphic 22">
            <a:extLst>
              <a:ext uri="{FF2B5EF4-FFF2-40B4-BE49-F238E27FC236}">
                <a16:creationId xmlns:a16="http://schemas.microsoft.com/office/drawing/2014/main" id="{694F2235-6AB1-2F47-A4ED-712D07797FF4}"/>
              </a:ext>
            </a:extLst>
          </p:cNvPr>
          <p:cNvPicPr>
            <a:picLocks noChangeAspect="1"/>
          </p:cNvPicPr>
          <p:nvPr userDrawn="1"/>
        </p:nvPicPr>
        <p:blipFill rotWithShape="1">
          <a:blip r:embed="rId4" cstate="print">
            <a:alphaModFix amt="90000"/>
            <a:extLst>
              <a:ext uri="{28A0092B-C50C-407E-A947-70E740481C1C}">
                <a14:useLocalDpi xmlns:a14="http://schemas.microsoft.com/office/drawing/2010/main"/>
              </a:ext>
              <a:ext uri="{96DAC541-7B7A-43D3-8B79-37D633B846F1}">
                <asvg:svgBlip xmlns:asvg="http://schemas.microsoft.com/office/drawing/2016/SVG/main" r:embed="rId5"/>
              </a:ext>
            </a:extLst>
          </a:blip>
          <a:srcRect l="-17999" t="38362" r="28928" b="-11489"/>
          <a:stretch/>
        </p:blipFill>
        <p:spPr>
          <a:xfrm flipH="1" flipV="1">
            <a:off x="-2075" y="2504020"/>
            <a:ext cx="2870689" cy="2639479"/>
          </a:xfrm>
          <a:prstGeom prst="rect">
            <a:avLst/>
          </a:prstGeom>
        </p:spPr>
      </p:pic>
    </p:spTree>
    <p:extLst>
      <p:ext uri="{BB962C8B-B14F-4D97-AF65-F5344CB8AC3E}">
        <p14:creationId xmlns:p14="http://schemas.microsoft.com/office/powerpoint/2010/main" val="3831134262"/>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Content Left 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86D24FF-F59C-B945-823E-A9D76B83511A}"/>
              </a:ext>
            </a:extLst>
          </p:cNvPr>
          <p:cNvPicPr>
            <a:picLocks noChangeAspect="1"/>
          </p:cNvPicPr>
          <p:nvPr userDrawn="1"/>
        </p:nvPicPr>
        <p:blipFill rotWithShape="1">
          <a:blip r:embed="rId2" cstate="print">
            <a:alphaModFix amt="90000"/>
            <a:extLst>
              <a:ext uri="{28A0092B-C50C-407E-A947-70E740481C1C}">
                <a14:useLocalDpi xmlns:a14="http://schemas.microsoft.com/office/drawing/2010/main"/>
              </a:ext>
              <a:ext uri="{96DAC541-7B7A-43D3-8B79-37D633B846F1}">
                <asvg:svgBlip xmlns:asvg="http://schemas.microsoft.com/office/drawing/2016/SVG/main" r:embed="rId3"/>
              </a:ext>
            </a:extLst>
          </a:blip>
          <a:srcRect l="-17999" t="38362" r="28928" b="-11489"/>
          <a:stretch/>
        </p:blipFill>
        <p:spPr>
          <a:xfrm>
            <a:off x="5210203" y="-1"/>
            <a:ext cx="3933796" cy="3616961"/>
          </a:xfrm>
          <a:prstGeom prst="rect">
            <a:avLst/>
          </a:prstGeom>
        </p:spPr>
      </p:pic>
      <p:sp>
        <p:nvSpPr>
          <p:cNvPr id="8" name="TextBox 7">
            <a:extLst>
              <a:ext uri="{FF2B5EF4-FFF2-40B4-BE49-F238E27FC236}">
                <a16:creationId xmlns:a16="http://schemas.microsoft.com/office/drawing/2014/main" id="{7F603E80-6021-8843-82B4-CE96C559CDC0}"/>
              </a:ext>
            </a:extLst>
          </p:cNvPr>
          <p:cNvSpPr txBox="1"/>
          <p:nvPr userDrawn="1"/>
        </p:nvSpPr>
        <p:spPr>
          <a:xfrm>
            <a:off x="8734096" y="4841267"/>
            <a:ext cx="257504" cy="124329"/>
          </a:xfrm>
          <a:prstGeom prst="rect">
            <a:avLst/>
          </a:prstGeom>
          <a:noFill/>
        </p:spPr>
        <p:txBody>
          <a:bodyPr wrap="square" lIns="45720" tIns="0" rIns="0" bIns="0" rtlCol="0">
            <a:spAutoFit/>
          </a:bodyPr>
          <a:lstStyle>
            <a:defPPr>
              <a:defRPr lang="en-US"/>
            </a:defPPr>
            <a:lvl1pPr defTabSz="457200">
              <a:defRPr sz="750">
                <a:solidFill>
                  <a:schemeClr val="bg1">
                    <a:lumMod val="75000"/>
                  </a:schemeClr>
                </a:solidFill>
                <a:latin typeface="Lato" panose="020F0502020204030203" pitchFamily="34" charset="0"/>
              </a:defRPr>
            </a:lvl1pPr>
          </a:lstStyle>
          <a:p>
            <a:pPr marL="0" lvl="0" indent="0">
              <a:buNone/>
            </a:pPr>
            <a:fld id="{0A52FF5E-384C-654F-BC85-B661B40A616C}" type="slidenum">
              <a:rPr lang="en-US" sz="750" smtClean="0">
                <a:solidFill>
                  <a:schemeClr val="bg1">
                    <a:lumMod val="85000"/>
                  </a:schemeClr>
                </a:solidFill>
              </a:rPr>
              <a:pPr marL="0" lvl="0" indent="0">
                <a:buNone/>
              </a:pPr>
              <a:t>‹#›</a:t>
            </a:fld>
            <a:endParaRPr lang="en-US" sz="750" dirty="0">
              <a:solidFill>
                <a:schemeClr val="bg1">
                  <a:lumMod val="85000"/>
                </a:schemeClr>
              </a:solidFill>
            </a:endParaRPr>
          </a:p>
        </p:txBody>
      </p:sp>
      <p:pic>
        <p:nvPicPr>
          <p:cNvPr id="9" name="Picture 5">
            <a:extLst>
              <a:ext uri="{FF2B5EF4-FFF2-40B4-BE49-F238E27FC236}">
                <a16:creationId xmlns:a16="http://schemas.microsoft.com/office/drawing/2014/main" id="{4BEB72CC-C9FB-854B-976D-C3055C83DD2D}"/>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7972095" y="4781526"/>
            <a:ext cx="762000" cy="264160"/>
          </a:xfrm>
          <a:prstGeom prst="rect">
            <a:avLst/>
          </a:prstGeom>
          <a:noFill/>
        </p:spPr>
      </p:pic>
      <p:sp>
        <p:nvSpPr>
          <p:cNvPr id="4" name="Title 1">
            <a:extLst>
              <a:ext uri="{FF2B5EF4-FFF2-40B4-BE49-F238E27FC236}">
                <a16:creationId xmlns:a16="http://schemas.microsoft.com/office/drawing/2014/main" id="{E9BF46B4-E183-CF45-A746-BDD04B1706BA}"/>
              </a:ext>
            </a:extLst>
          </p:cNvPr>
          <p:cNvSpPr>
            <a:spLocks noGrp="1"/>
          </p:cNvSpPr>
          <p:nvPr>
            <p:ph type="title"/>
          </p:nvPr>
        </p:nvSpPr>
        <p:spPr>
          <a:xfrm>
            <a:off x="587375" y="1999286"/>
            <a:ext cx="3905251" cy="572464"/>
          </a:xfrm>
          <a:prstGeom prst="rect">
            <a:avLst/>
          </a:prstGeom>
        </p:spPr>
        <p:txBody>
          <a:bodyPr vert="horz" wrap="square" lIns="0" tIns="0" rIns="0" bIns="182880" rtlCol="0" anchor="t" anchorCtr="0">
            <a:spAutoFit/>
          </a:bodyPr>
          <a:lstStyle>
            <a:lvl1pPr>
              <a:defRPr lang="en-US" sz="2800" dirty="0"/>
            </a:lvl1pPr>
          </a:lstStyle>
          <a:p>
            <a:pPr lvl="0"/>
            <a:endParaRPr lang="en-US" dirty="0"/>
          </a:p>
        </p:txBody>
      </p:sp>
      <p:sp>
        <p:nvSpPr>
          <p:cNvPr id="5" name="Text Placeholder 2">
            <a:extLst>
              <a:ext uri="{FF2B5EF4-FFF2-40B4-BE49-F238E27FC236}">
                <a16:creationId xmlns:a16="http://schemas.microsoft.com/office/drawing/2014/main" id="{FCB0FD5D-1B46-214A-814C-050379CB9F8E}"/>
              </a:ext>
            </a:extLst>
          </p:cNvPr>
          <p:cNvSpPr>
            <a:spLocks noGrp="1"/>
          </p:cNvSpPr>
          <p:nvPr>
            <p:ph type="body" sz="quarter" idx="18"/>
          </p:nvPr>
        </p:nvSpPr>
        <p:spPr>
          <a:xfrm>
            <a:off x="587375" y="2571750"/>
            <a:ext cx="3905249" cy="215508"/>
          </a:xfrm>
          <a:prstGeom prst="rect">
            <a:avLst/>
          </a:prstGeom>
        </p:spPr>
        <p:txBody>
          <a:bodyPr>
            <a:spAutoFit/>
          </a:bodyPr>
          <a:lstStyle/>
          <a:p>
            <a:pPr lvl="0"/>
            <a:endParaRPr lang="en-US" dirty="0"/>
          </a:p>
        </p:txBody>
      </p:sp>
    </p:spTree>
    <p:extLst>
      <p:ext uri="{BB962C8B-B14F-4D97-AF65-F5344CB8AC3E}">
        <p14:creationId xmlns:p14="http://schemas.microsoft.com/office/powerpoint/2010/main" val="229297238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Right 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47F24F44-E055-C048-AAC5-02F90564A111}"/>
              </a:ext>
            </a:extLst>
          </p:cNvPr>
          <p:cNvPicPr>
            <a:picLocks noChangeAspect="1"/>
          </p:cNvPicPr>
          <p:nvPr userDrawn="1"/>
        </p:nvPicPr>
        <p:blipFill rotWithShape="1">
          <a:blip r:embed="rId2" cstate="print">
            <a:alphaModFix amt="90000"/>
            <a:extLst>
              <a:ext uri="{28A0092B-C50C-407E-A947-70E740481C1C}">
                <a14:useLocalDpi xmlns:a14="http://schemas.microsoft.com/office/drawing/2010/main"/>
              </a:ext>
              <a:ext uri="{96DAC541-7B7A-43D3-8B79-37D633B846F1}">
                <asvg:svgBlip xmlns:asvg="http://schemas.microsoft.com/office/drawing/2016/SVG/main" r:embed="rId3"/>
              </a:ext>
            </a:extLst>
          </a:blip>
          <a:srcRect l="-17999" t="38362" r="28928" b="-11489"/>
          <a:stretch/>
        </p:blipFill>
        <p:spPr>
          <a:xfrm>
            <a:off x="5210203" y="-1"/>
            <a:ext cx="3933796" cy="3616961"/>
          </a:xfrm>
          <a:prstGeom prst="rect">
            <a:avLst/>
          </a:prstGeom>
        </p:spPr>
      </p:pic>
      <p:sp>
        <p:nvSpPr>
          <p:cNvPr id="8" name="TextBox 7">
            <a:extLst>
              <a:ext uri="{FF2B5EF4-FFF2-40B4-BE49-F238E27FC236}">
                <a16:creationId xmlns:a16="http://schemas.microsoft.com/office/drawing/2014/main" id="{CA35F4C8-7264-5942-9FB1-685B4A20BF78}"/>
              </a:ext>
            </a:extLst>
          </p:cNvPr>
          <p:cNvSpPr txBox="1"/>
          <p:nvPr userDrawn="1"/>
        </p:nvSpPr>
        <p:spPr>
          <a:xfrm>
            <a:off x="8734096" y="4841267"/>
            <a:ext cx="257504" cy="124329"/>
          </a:xfrm>
          <a:prstGeom prst="rect">
            <a:avLst/>
          </a:prstGeom>
          <a:noFill/>
        </p:spPr>
        <p:txBody>
          <a:bodyPr wrap="square" lIns="45720" tIns="0" rIns="0" bIns="0" rtlCol="0">
            <a:spAutoFit/>
          </a:bodyPr>
          <a:lstStyle>
            <a:defPPr>
              <a:defRPr lang="en-US"/>
            </a:defPPr>
            <a:lvl1pPr defTabSz="457200">
              <a:defRPr sz="750">
                <a:solidFill>
                  <a:schemeClr val="bg1">
                    <a:lumMod val="75000"/>
                  </a:schemeClr>
                </a:solidFill>
                <a:latin typeface="Lato" panose="020F0502020204030203" pitchFamily="34" charset="0"/>
              </a:defRPr>
            </a:lvl1pPr>
          </a:lstStyle>
          <a:p>
            <a:pPr marL="0" lvl="0" indent="0">
              <a:buNone/>
            </a:pPr>
            <a:fld id="{0A52FF5E-384C-654F-BC85-B661B40A616C}" type="slidenum">
              <a:rPr lang="en-US" sz="750" smtClean="0">
                <a:solidFill>
                  <a:schemeClr val="bg1">
                    <a:lumMod val="85000"/>
                  </a:schemeClr>
                </a:solidFill>
              </a:rPr>
              <a:pPr marL="0" lvl="0" indent="0">
                <a:buNone/>
              </a:pPr>
              <a:t>‹#›</a:t>
            </a:fld>
            <a:endParaRPr lang="en-US" sz="750" dirty="0">
              <a:solidFill>
                <a:schemeClr val="bg1">
                  <a:lumMod val="85000"/>
                </a:schemeClr>
              </a:solidFill>
            </a:endParaRPr>
          </a:p>
        </p:txBody>
      </p:sp>
      <p:pic>
        <p:nvPicPr>
          <p:cNvPr id="9" name="Picture 5">
            <a:extLst>
              <a:ext uri="{FF2B5EF4-FFF2-40B4-BE49-F238E27FC236}">
                <a16:creationId xmlns:a16="http://schemas.microsoft.com/office/drawing/2014/main" id="{8C4D0AC8-AC11-254F-BE1F-07A693FD678B}"/>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7972095" y="4781526"/>
            <a:ext cx="762000" cy="264160"/>
          </a:xfrm>
          <a:prstGeom prst="rect">
            <a:avLst/>
          </a:prstGeom>
          <a:noFill/>
        </p:spPr>
      </p:pic>
      <p:sp>
        <p:nvSpPr>
          <p:cNvPr id="5" name="Title 1">
            <a:extLst>
              <a:ext uri="{FF2B5EF4-FFF2-40B4-BE49-F238E27FC236}">
                <a16:creationId xmlns:a16="http://schemas.microsoft.com/office/drawing/2014/main" id="{87D5FD05-A29A-B44B-8295-5DDC39FF217C}"/>
              </a:ext>
            </a:extLst>
          </p:cNvPr>
          <p:cNvSpPr>
            <a:spLocks noGrp="1"/>
          </p:cNvSpPr>
          <p:nvPr>
            <p:ph type="title"/>
          </p:nvPr>
        </p:nvSpPr>
        <p:spPr>
          <a:xfrm>
            <a:off x="4646613" y="1999286"/>
            <a:ext cx="3905251" cy="572464"/>
          </a:xfrm>
          <a:prstGeom prst="rect">
            <a:avLst/>
          </a:prstGeom>
        </p:spPr>
        <p:txBody>
          <a:bodyPr vert="horz" wrap="square" lIns="0" tIns="0" rIns="0" bIns="182880" rtlCol="0" anchor="t" anchorCtr="0">
            <a:spAutoFit/>
          </a:bodyPr>
          <a:lstStyle>
            <a:lvl1pPr>
              <a:defRPr lang="en-US" sz="2800" dirty="0"/>
            </a:lvl1pPr>
          </a:lstStyle>
          <a:p>
            <a:pPr lvl="0"/>
            <a:endParaRPr lang="en-US" dirty="0"/>
          </a:p>
        </p:txBody>
      </p:sp>
      <p:sp>
        <p:nvSpPr>
          <p:cNvPr id="6" name="Text Placeholder 2">
            <a:extLst>
              <a:ext uri="{FF2B5EF4-FFF2-40B4-BE49-F238E27FC236}">
                <a16:creationId xmlns:a16="http://schemas.microsoft.com/office/drawing/2014/main" id="{BDDD5969-0836-7F46-957E-EBEAADE33FCD}"/>
              </a:ext>
            </a:extLst>
          </p:cNvPr>
          <p:cNvSpPr>
            <a:spLocks noGrp="1"/>
          </p:cNvSpPr>
          <p:nvPr>
            <p:ph type="body" sz="quarter" idx="18"/>
          </p:nvPr>
        </p:nvSpPr>
        <p:spPr>
          <a:xfrm>
            <a:off x="4646613" y="2571750"/>
            <a:ext cx="3905249" cy="215508"/>
          </a:xfrm>
          <a:prstGeom prst="rect">
            <a:avLst/>
          </a:prstGeom>
        </p:spPr>
        <p:txBody>
          <a:bodyPr>
            <a:spAutoFit/>
          </a:bodyPr>
          <a:lstStyle/>
          <a:p>
            <a:pPr lvl="0"/>
            <a:endParaRPr lang="en-US" dirty="0"/>
          </a:p>
        </p:txBody>
      </p:sp>
    </p:spTree>
    <p:extLst>
      <p:ext uri="{BB962C8B-B14F-4D97-AF65-F5344CB8AC3E}">
        <p14:creationId xmlns:p14="http://schemas.microsoft.com/office/powerpoint/2010/main" val="29955093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left midd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4FDF5D3-098C-F944-9215-674F530A8F7A}"/>
              </a:ext>
            </a:extLst>
          </p:cNvPr>
          <p:cNvPicPr>
            <a:picLocks noChangeAspect="1"/>
          </p:cNvPicPr>
          <p:nvPr userDrawn="1"/>
        </p:nvPicPr>
        <p:blipFill rotWithShape="1">
          <a:blip r:embed="rId2" cstate="print">
            <a:duotone>
              <a:prstClr val="black"/>
              <a:schemeClr val="tx1">
                <a:tint val="45000"/>
                <a:satMod val="400000"/>
              </a:schemeClr>
            </a:duotone>
            <a:alphaModFix amt="20000"/>
            <a:extLst>
              <a:ext uri="{28A0092B-C50C-407E-A947-70E740481C1C}">
                <a14:useLocalDpi xmlns:a14="http://schemas.microsoft.com/office/drawing/2010/main"/>
              </a:ext>
            </a:extLst>
          </a:blip>
          <a:srcRect/>
          <a:stretch/>
        </p:blipFill>
        <p:spPr>
          <a:xfrm>
            <a:off x="0" y="3999186"/>
            <a:ext cx="9144001" cy="1144148"/>
          </a:xfrm>
          <a:prstGeom prst="rect">
            <a:avLst/>
          </a:prstGeom>
          <a:noFill/>
        </p:spPr>
      </p:pic>
      <p:sp>
        <p:nvSpPr>
          <p:cNvPr id="8" name="TextBox 7">
            <a:extLst>
              <a:ext uri="{FF2B5EF4-FFF2-40B4-BE49-F238E27FC236}">
                <a16:creationId xmlns:a16="http://schemas.microsoft.com/office/drawing/2014/main" id="{A88F21AF-E33A-A54C-A44E-E11B12BB28D2}"/>
              </a:ext>
            </a:extLst>
          </p:cNvPr>
          <p:cNvSpPr txBox="1"/>
          <p:nvPr userDrawn="1"/>
        </p:nvSpPr>
        <p:spPr>
          <a:xfrm>
            <a:off x="8734096" y="4841267"/>
            <a:ext cx="257504" cy="124329"/>
          </a:xfrm>
          <a:prstGeom prst="rect">
            <a:avLst/>
          </a:prstGeom>
          <a:noFill/>
        </p:spPr>
        <p:txBody>
          <a:bodyPr wrap="square" lIns="45720" tIns="0" rIns="0" bIns="0" rtlCol="0">
            <a:spAutoFit/>
          </a:bodyPr>
          <a:lstStyle>
            <a:defPPr>
              <a:defRPr lang="en-US"/>
            </a:defPPr>
            <a:lvl1pPr defTabSz="457200">
              <a:defRPr sz="750">
                <a:solidFill>
                  <a:schemeClr val="bg1">
                    <a:lumMod val="75000"/>
                  </a:schemeClr>
                </a:solidFill>
                <a:latin typeface="Lato" panose="020F0502020204030203" pitchFamily="34" charset="0"/>
              </a:defRPr>
            </a:lvl1pPr>
          </a:lstStyle>
          <a:p>
            <a:pPr marL="0" lvl="0" indent="0">
              <a:buNone/>
            </a:pPr>
            <a:fld id="{0A52FF5E-384C-654F-BC85-B661B40A616C}" type="slidenum">
              <a:rPr lang="en-US" sz="750" smtClean="0">
                <a:solidFill>
                  <a:schemeClr val="bg1">
                    <a:lumMod val="85000"/>
                  </a:schemeClr>
                </a:solidFill>
              </a:rPr>
              <a:pPr marL="0" lvl="0" indent="0">
                <a:buNone/>
              </a:pPr>
              <a:t>‹#›</a:t>
            </a:fld>
            <a:endParaRPr lang="en-US" sz="750" dirty="0">
              <a:solidFill>
                <a:schemeClr val="bg1">
                  <a:lumMod val="85000"/>
                </a:schemeClr>
              </a:solidFill>
            </a:endParaRPr>
          </a:p>
        </p:txBody>
      </p:sp>
      <p:pic>
        <p:nvPicPr>
          <p:cNvPr id="9" name="Picture 5">
            <a:extLst>
              <a:ext uri="{FF2B5EF4-FFF2-40B4-BE49-F238E27FC236}">
                <a16:creationId xmlns:a16="http://schemas.microsoft.com/office/drawing/2014/main" id="{BB9A82D6-92D1-F64D-A2BD-1D616ED1189C}"/>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7972095" y="4781526"/>
            <a:ext cx="762000" cy="264160"/>
          </a:xfrm>
          <a:prstGeom prst="rect">
            <a:avLst/>
          </a:prstGeom>
          <a:noFill/>
        </p:spPr>
      </p:pic>
      <p:sp>
        <p:nvSpPr>
          <p:cNvPr id="4" name="Title 1">
            <a:extLst>
              <a:ext uri="{FF2B5EF4-FFF2-40B4-BE49-F238E27FC236}">
                <a16:creationId xmlns:a16="http://schemas.microsoft.com/office/drawing/2014/main" id="{F16D62EC-40DF-6249-809C-5691999C96FE}"/>
              </a:ext>
            </a:extLst>
          </p:cNvPr>
          <p:cNvSpPr>
            <a:spLocks noGrp="1"/>
          </p:cNvSpPr>
          <p:nvPr>
            <p:ph type="title"/>
          </p:nvPr>
        </p:nvSpPr>
        <p:spPr>
          <a:xfrm>
            <a:off x="587374" y="514350"/>
            <a:ext cx="3905251" cy="3886201"/>
          </a:xfrm>
          <a:prstGeom prst="rect">
            <a:avLst/>
          </a:prstGeom>
        </p:spPr>
        <p:txBody>
          <a:bodyPr vert="horz" wrap="square" lIns="0" tIns="0" rIns="0" bIns="0" rtlCol="0" anchor="ctr" anchorCtr="0">
            <a:noAutofit/>
          </a:bodyPr>
          <a:lstStyle>
            <a:lvl1pPr>
              <a:defRPr lang="en-US" sz="2800" dirty="0"/>
            </a:lvl1pPr>
          </a:lstStyle>
          <a:p>
            <a:pPr lvl="0"/>
            <a:endParaRPr lang="en-US" dirty="0"/>
          </a:p>
        </p:txBody>
      </p:sp>
      <p:sp>
        <p:nvSpPr>
          <p:cNvPr id="5" name="Text Placeholder 2">
            <a:extLst>
              <a:ext uri="{FF2B5EF4-FFF2-40B4-BE49-F238E27FC236}">
                <a16:creationId xmlns:a16="http://schemas.microsoft.com/office/drawing/2014/main" id="{4F40CE47-F9A5-5B4D-9AC1-FDA122C6B69E}"/>
              </a:ext>
            </a:extLst>
          </p:cNvPr>
          <p:cNvSpPr>
            <a:spLocks noGrp="1"/>
          </p:cNvSpPr>
          <p:nvPr>
            <p:ph type="body" sz="quarter" idx="18"/>
          </p:nvPr>
        </p:nvSpPr>
        <p:spPr>
          <a:xfrm>
            <a:off x="5457824" y="514351"/>
            <a:ext cx="3098801" cy="3886200"/>
          </a:xfrm>
          <a:prstGeom prst="rect">
            <a:avLst/>
          </a:prstGeom>
        </p:spPr>
        <p:txBody>
          <a:bodyPr anchor="ctr" anchorCtr="0">
            <a:noAutofit/>
          </a:bodyPr>
          <a:lstStyle/>
          <a:p>
            <a:pPr lvl="0"/>
            <a:endParaRPr lang="en-US" dirty="0"/>
          </a:p>
        </p:txBody>
      </p:sp>
    </p:spTree>
    <p:extLst>
      <p:ext uri="{BB962C8B-B14F-4D97-AF65-F5344CB8AC3E}">
        <p14:creationId xmlns:p14="http://schemas.microsoft.com/office/powerpoint/2010/main" val="175437763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 Image Lef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AD04C0B-39D0-3241-8E0C-5E85BD2425B7}"/>
              </a:ext>
            </a:extLst>
          </p:cNvPr>
          <p:cNvPicPr>
            <a:picLocks noChangeAspect="1"/>
          </p:cNvPicPr>
          <p:nvPr userDrawn="1"/>
        </p:nvPicPr>
        <p:blipFill rotWithShape="1">
          <a:blip r:embed="rId2" cstate="print">
            <a:duotone>
              <a:prstClr val="black"/>
              <a:schemeClr val="tx1">
                <a:tint val="45000"/>
                <a:satMod val="400000"/>
              </a:schemeClr>
            </a:duotone>
            <a:alphaModFix amt="20000"/>
            <a:extLst>
              <a:ext uri="{28A0092B-C50C-407E-A947-70E740481C1C}">
                <a14:useLocalDpi xmlns:a14="http://schemas.microsoft.com/office/drawing/2010/main"/>
              </a:ext>
            </a:extLst>
          </a:blip>
          <a:srcRect/>
          <a:stretch/>
        </p:blipFill>
        <p:spPr>
          <a:xfrm>
            <a:off x="0" y="3999186"/>
            <a:ext cx="9144001" cy="1144148"/>
          </a:xfrm>
          <a:prstGeom prst="rect">
            <a:avLst/>
          </a:prstGeom>
          <a:noFill/>
        </p:spPr>
      </p:pic>
      <p:sp>
        <p:nvSpPr>
          <p:cNvPr id="10" name="Picture Placeholder 5">
            <a:extLst>
              <a:ext uri="{FF2B5EF4-FFF2-40B4-BE49-F238E27FC236}">
                <a16:creationId xmlns:a16="http://schemas.microsoft.com/office/drawing/2014/main" id="{B8291196-1C29-E647-AC0E-F3CF21A7F81E}"/>
              </a:ext>
            </a:extLst>
          </p:cNvPr>
          <p:cNvSpPr>
            <a:spLocks noGrp="1"/>
          </p:cNvSpPr>
          <p:nvPr>
            <p:ph type="pic" sz="quarter" idx="11" hasCustomPrompt="1"/>
          </p:nvPr>
        </p:nvSpPr>
        <p:spPr>
          <a:xfrm>
            <a:off x="1" y="-3226"/>
            <a:ext cx="4519768" cy="5149952"/>
          </a:xfrm>
          <a:custGeom>
            <a:avLst/>
            <a:gdLst>
              <a:gd name="connsiteX0" fmla="*/ 0 w 4556125"/>
              <a:gd name="connsiteY0" fmla="*/ 0 h 5151438"/>
              <a:gd name="connsiteX1" fmla="*/ 4556125 w 4556125"/>
              <a:gd name="connsiteY1" fmla="*/ 0 h 5151438"/>
              <a:gd name="connsiteX2" fmla="*/ 4556125 w 4556125"/>
              <a:gd name="connsiteY2" fmla="*/ 5151438 h 5151438"/>
              <a:gd name="connsiteX3" fmla="*/ 0 w 4556125"/>
              <a:gd name="connsiteY3" fmla="*/ 5151438 h 5151438"/>
              <a:gd name="connsiteX4" fmla="*/ 0 w 4556125"/>
              <a:gd name="connsiteY4" fmla="*/ 0 h 5151438"/>
              <a:gd name="connsiteX0" fmla="*/ 0 w 4556125"/>
              <a:gd name="connsiteY0" fmla="*/ 0 h 5151438"/>
              <a:gd name="connsiteX1" fmla="*/ 4556125 w 4556125"/>
              <a:gd name="connsiteY1" fmla="*/ 0 h 5151438"/>
              <a:gd name="connsiteX2" fmla="*/ 2957948 w 4556125"/>
              <a:gd name="connsiteY2" fmla="*/ 5151438 h 5151438"/>
              <a:gd name="connsiteX3" fmla="*/ 0 w 4556125"/>
              <a:gd name="connsiteY3" fmla="*/ 5151438 h 5151438"/>
              <a:gd name="connsiteX4" fmla="*/ 0 w 4556125"/>
              <a:gd name="connsiteY4" fmla="*/ 0 h 5151438"/>
              <a:gd name="connsiteX0" fmla="*/ 0 w 4515665"/>
              <a:gd name="connsiteY0" fmla="*/ 0 h 5151438"/>
              <a:gd name="connsiteX1" fmla="*/ 4515665 w 4515665"/>
              <a:gd name="connsiteY1" fmla="*/ 0 h 5151438"/>
              <a:gd name="connsiteX2" fmla="*/ 2957948 w 4515665"/>
              <a:gd name="connsiteY2" fmla="*/ 5151438 h 5151438"/>
              <a:gd name="connsiteX3" fmla="*/ 0 w 4515665"/>
              <a:gd name="connsiteY3" fmla="*/ 5151438 h 5151438"/>
              <a:gd name="connsiteX4" fmla="*/ 0 w 4515665"/>
              <a:gd name="connsiteY4" fmla="*/ 0 h 5151438"/>
              <a:gd name="connsiteX0" fmla="*/ 0 w 4515665"/>
              <a:gd name="connsiteY0" fmla="*/ 0 h 5164138"/>
              <a:gd name="connsiteX1" fmla="*/ 4515665 w 4515665"/>
              <a:gd name="connsiteY1" fmla="*/ 0 h 5164138"/>
              <a:gd name="connsiteX2" fmla="*/ 3015098 w 4515665"/>
              <a:gd name="connsiteY2" fmla="*/ 5164138 h 5164138"/>
              <a:gd name="connsiteX3" fmla="*/ 0 w 4515665"/>
              <a:gd name="connsiteY3" fmla="*/ 5151438 h 5164138"/>
              <a:gd name="connsiteX4" fmla="*/ 0 w 4515665"/>
              <a:gd name="connsiteY4" fmla="*/ 0 h 5164138"/>
              <a:gd name="connsiteX0" fmla="*/ 0 w 4407715"/>
              <a:gd name="connsiteY0" fmla="*/ 0 h 5164138"/>
              <a:gd name="connsiteX1" fmla="*/ 4407715 w 4407715"/>
              <a:gd name="connsiteY1" fmla="*/ 6350 h 5164138"/>
              <a:gd name="connsiteX2" fmla="*/ 3015098 w 4407715"/>
              <a:gd name="connsiteY2" fmla="*/ 5164138 h 5164138"/>
              <a:gd name="connsiteX3" fmla="*/ 0 w 4407715"/>
              <a:gd name="connsiteY3" fmla="*/ 5151438 h 5164138"/>
              <a:gd name="connsiteX4" fmla="*/ 0 w 4407715"/>
              <a:gd name="connsiteY4" fmla="*/ 0 h 5164138"/>
              <a:gd name="connsiteX0" fmla="*/ 0 w 4534715"/>
              <a:gd name="connsiteY0" fmla="*/ 0 h 5164138"/>
              <a:gd name="connsiteX1" fmla="*/ 4534715 w 4534715"/>
              <a:gd name="connsiteY1" fmla="*/ 12700 h 5164138"/>
              <a:gd name="connsiteX2" fmla="*/ 3015098 w 4534715"/>
              <a:gd name="connsiteY2" fmla="*/ 5164138 h 5164138"/>
              <a:gd name="connsiteX3" fmla="*/ 0 w 4534715"/>
              <a:gd name="connsiteY3" fmla="*/ 5151438 h 5164138"/>
              <a:gd name="connsiteX4" fmla="*/ 0 w 4534715"/>
              <a:gd name="connsiteY4" fmla="*/ 0 h 5164138"/>
              <a:gd name="connsiteX0" fmla="*/ 0 w 4537903"/>
              <a:gd name="connsiteY0" fmla="*/ 3239 h 5167377"/>
              <a:gd name="connsiteX1" fmla="*/ 4537903 w 4537903"/>
              <a:gd name="connsiteY1" fmla="*/ 0 h 5167377"/>
              <a:gd name="connsiteX2" fmla="*/ 3015098 w 4537903"/>
              <a:gd name="connsiteY2" fmla="*/ 5167377 h 5167377"/>
              <a:gd name="connsiteX3" fmla="*/ 0 w 4537903"/>
              <a:gd name="connsiteY3" fmla="*/ 5154677 h 5167377"/>
              <a:gd name="connsiteX4" fmla="*/ 0 w 4537903"/>
              <a:gd name="connsiteY4" fmla="*/ 3239 h 5167377"/>
              <a:gd name="connsiteX0" fmla="*/ 0 w 4537903"/>
              <a:gd name="connsiteY0" fmla="*/ 3239 h 5170616"/>
              <a:gd name="connsiteX1" fmla="*/ 4537903 w 4537903"/>
              <a:gd name="connsiteY1" fmla="*/ 0 h 5170616"/>
              <a:gd name="connsiteX2" fmla="*/ 3015098 w 4537903"/>
              <a:gd name="connsiteY2" fmla="*/ 5167377 h 5170616"/>
              <a:gd name="connsiteX3" fmla="*/ 3188 w 4537903"/>
              <a:gd name="connsiteY3" fmla="*/ 5170616 h 5170616"/>
              <a:gd name="connsiteX4" fmla="*/ 0 w 4537903"/>
              <a:gd name="connsiteY4" fmla="*/ 3239 h 5170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7903" h="5170616">
                <a:moveTo>
                  <a:pt x="0" y="3239"/>
                </a:moveTo>
                <a:lnTo>
                  <a:pt x="4537903" y="0"/>
                </a:lnTo>
                <a:lnTo>
                  <a:pt x="3015098" y="5167377"/>
                </a:lnTo>
                <a:lnTo>
                  <a:pt x="3188" y="5170616"/>
                </a:lnTo>
                <a:cubicBezTo>
                  <a:pt x="2125" y="3448157"/>
                  <a:pt x="1063" y="1725698"/>
                  <a:pt x="0" y="3239"/>
                </a:cubicBezTo>
                <a:close/>
              </a:path>
            </a:pathLst>
          </a:custGeom>
          <a:gradFill flip="none" rotWithShape="1">
            <a:gsLst>
              <a:gs pos="0">
                <a:schemeClr val="tx1">
                  <a:lumMod val="75000"/>
                  <a:lumOff val="25000"/>
                </a:schemeClr>
              </a:gs>
              <a:gs pos="100000">
                <a:schemeClr val="tx1">
                  <a:lumMod val="90000"/>
                  <a:lumOff val="10000"/>
                </a:schemeClr>
              </a:gs>
            </a:gsLst>
            <a:lin ang="8100000" scaled="1"/>
            <a:tileRect/>
          </a:gradFill>
        </p:spPr>
        <p:txBody>
          <a:bodyPr vert="horz" lIns="0" tIns="0" rIns="0" bIns="0" rtlCol="0" anchor="ctr" anchorCtr="0">
            <a:normAutofit/>
          </a:bodyPr>
          <a:lstStyle>
            <a:lvl1pPr marL="0" indent="0">
              <a:buNone/>
              <a:defRPr lang="en-US" sz="600" dirty="0">
                <a:noFill/>
              </a:defRPr>
            </a:lvl1pPr>
          </a:lstStyle>
          <a:p>
            <a:pPr marL="115094" lvl="0" indent="-115094" algn="ctr"/>
            <a:r>
              <a:rPr lang="en-US"/>
              <a:t>Picture </a:t>
            </a:r>
          </a:p>
        </p:txBody>
      </p:sp>
      <p:sp>
        <p:nvSpPr>
          <p:cNvPr id="29" name="TextBox 28">
            <a:extLst>
              <a:ext uri="{FF2B5EF4-FFF2-40B4-BE49-F238E27FC236}">
                <a16:creationId xmlns:a16="http://schemas.microsoft.com/office/drawing/2014/main" id="{B3C5CAD0-9993-A448-A80A-680BD6B255E9}"/>
              </a:ext>
            </a:extLst>
          </p:cNvPr>
          <p:cNvSpPr txBox="1">
            <a:spLocks/>
          </p:cNvSpPr>
          <p:nvPr userDrawn="1"/>
        </p:nvSpPr>
        <p:spPr>
          <a:xfrm>
            <a:off x="3830096" y="0"/>
            <a:ext cx="1070482" cy="3482788"/>
          </a:xfrm>
          <a:custGeom>
            <a:avLst/>
            <a:gdLst>
              <a:gd name="connsiteX0" fmla="*/ 3007140 w 3161850"/>
              <a:gd name="connsiteY0" fmla="*/ 0 h 10287002"/>
              <a:gd name="connsiteX1" fmla="*/ 3161850 w 3161850"/>
              <a:gd name="connsiteY1" fmla="*/ 0 h 10287002"/>
              <a:gd name="connsiteX2" fmla="*/ 154710 w 3161850"/>
              <a:gd name="connsiteY2" fmla="*/ 10287002 h 10287002"/>
              <a:gd name="connsiteX3" fmla="*/ 0 w 3161850"/>
              <a:gd name="connsiteY3" fmla="*/ 10287002 h 10287002"/>
            </a:gdLst>
            <a:ahLst/>
            <a:cxnLst>
              <a:cxn ang="0">
                <a:pos x="connsiteX0" y="connsiteY0"/>
              </a:cxn>
              <a:cxn ang="0">
                <a:pos x="connsiteX1" y="connsiteY1"/>
              </a:cxn>
              <a:cxn ang="0">
                <a:pos x="connsiteX2" y="connsiteY2"/>
              </a:cxn>
              <a:cxn ang="0">
                <a:pos x="connsiteX3" y="connsiteY3"/>
              </a:cxn>
            </a:cxnLst>
            <a:rect l="l" t="t" r="r" b="b"/>
            <a:pathLst>
              <a:path w="3161850" h="10287002">
                <a:moveTo>
                  <a:pt x="3007140" y="0"/>
                </a:moveTo>
                <a:lnTo>
                  <a:pt x="3161850" y="0"/>
                </a:lnTo>
                <a:lnTo>
                  <a:pt x="154710" y="10287002"/>
                </a:lnTo>
                <a:lnTo>
                  <a:pt x="0" y="10287002"/>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sz="2700" b="0" i="0">
              <a:latin typeface="Lato Light" panose="020F0302020204030203" pitchFamily="34" charset="77"/>
            </a:endParaRPr>
          </a:p>
        </p:txBody>
      </p:sp>
      <p:sp>
        <p:nvSpPr>
          <p:cNvPr id="26" name="Title 1">
            <a:extLst>
              <a:ext uri="{FF2B5EF4-FFF2-40B4-BE49-F238E27FC236}">
                <a16:creationId xmlns:a16="http://schemas.microsoft.com/office/drawing/2014/main" id="{66C40858-F67D-E943-A066-4097C64C0879}"/>
              </a:ext>
            </a:extLst>
          </p:cNvPr>
          <p:cNvSpPr>
            <a:spLocks noGrp="1"/>
          </p:cNvSpPr>
          <p:nvPr>
            <p:ph type="title"/>
          </p:nvPr>
        </p:nvSpPr>
        <p:spPr>
          <a:xfrm>
            <a:off x="4982724" y="2218850"/>
            <a:ext cx="3579813" cy="627864"/>
          </a:xfrm>
          <a:prstGeom prst="rect">
            <a:avLst/>
          </a:prstGeom>
        </p:spPr>
        <p:txBody>
          <a:bodyPr vert="horz" wrap="square" lIns="0" tIns="0" rIns="0" bIns="182880" rtlCol="0" anchor="t" anchorCtr="0">
            <a:spAutoFit/>
          </a:bodyPr>
          <a:lstStyle>
            <a:lvl1pPr>
              <a:defRPr lang="en-US" sz="3200" dirty="0"/>
            </a:lvl1pPr>
          </a:lstStyle>
          <a:p>
            <a:pPr lvl="0"/>
            <a:endParaRPr lang="en-US"/>
          </a:p>
        </p:txBody>
      </p:sp>
      <p:sp>
        <p:nvSpPr>
          <p:cNvPr id="27" name="Text Placeholder 8">
            <a:extLst>
              <a:ext uri="{FF2B5EF4-FFF2-40B4-BE49-F238E27FC236}">
                <a16:creationId xmlns:a16="http://schemas.microsoft.com/office/drawing/2014/main" id="{0EDD6B60-6350-5349-A498-3E22DC4879D1}"/>
              </a:ext>
            </a:extLst>
          </p:cNvPr>
          <p:cNvSpPr>
            <a:spLocks noGrp="1"/>
          </p:cNvSpPr>
          <p:nvPr>
            <p:ph type="body" sz="quarter" idx="14"/>
          </p:nvPr>
        </p:nvSpPr>
        <p:spPr>
          <a:xfrm>
            <a:off x="4970870" y="2849417"/>
            <a:ext cx="3587343" cy="215508"/>
          </a:xfrm>
          <a:prstGeom prst="rect">
            <a:avLst/>
          </a:prstGeom>
        </p:spPr>
        <p:txBody>
          <a:bodyPr vert="horz" wrap="square" lIns="0" tIns="0" rIns="0" bIns="0" rtlCol="0">
            <a:spAutoFit/>
          </a:bodyPr>
          <a:lstStyle>
            <a:lvl1pPr>
              <a:defRPr lang="en-US" dirty="0"/>
            </a:lvl1pPr>
          </a:lstStyle>
          <a:p>
            <a:pPr marL="0" lvl="0" indent="0">
              <a:spcBef>
                <a:spcPts val="0"/>
              </a:spcBef>
              <a:spcAft>
                <a:spcPts val="600"/>
              </a:spcAft>
              <a:buNone/>
            </a:pPr>
            <a:endParaRPr lang="en-US"/>
          </a:p>
        </p:txBody>
      </p:sp>
      <p:sp>
        <p:nvSpPr>
          <p:cNvPr id="28" name="Text Placeholder 8">
            <a:extLst>
              <a:ext uri="{FF2B5EF4-FFF2-40B4-BE49-F238E27FC236}">
                <a16:creationId xmlns:a16="http://schemas.microsoft.com/office/drawing/2014/main" id="{723C938F-0943-F349-AC9B-FE73E38CC92E}"/>
              </a:ext>
            </a:extLst>
          </p:cNvPr>
          <p:cNvSpPr>
            <a:spLocks noGrp="1"/>
          </p:cNvSpPr>
          <p:nvPr>
            <p:ph type="body" sz="quarter" idx="15" hasCustomPrompt="1"/>
          </p:nvPr>
        </p:nvSpPr>
        <p:spPr>
          <a:xfrm>
            <a:off x="4978400" y="2048290"/>
            <a:ext cx="3587343" cy="170560"/>
          </a:xfrm>
          <a:prstGeom prst="rect">
            <a:avLst/>
          </a:prstGeom>
        </p:spPr>
        <p:txBody>
          <a:bodyPr wrap="square" lIns="0" tIns="0" rIns="0" bIns="45720">
            <a:spAutoFit/>
          </a:bodyPr>
          <a:lstStyle>
            <a:lvl1pPr marL="0" indent="0">
              <a:lnSpc>
                <a:spcPct val="80000"/>
              </a:lnSpc>
              <a:spcAft>
                <a:spcPts val="600"/>
              </a:spcAft>
              <a:buNone/>
              <a:defRPr lang="en-US" sz="1000" b="0" i="0" kern="1200" cap="all" spc="120" baseline="0" dirty="0">
                <a:solidFill>
                  <a:schemeClr val="accent2"/>
                </a:solidFill>
                <a:latin typeface="Roboto Condensed" panose="02000000000000000000" pitchFamily="2" charset="0"/>
                <a:ea typeface="Roboto Condensed" panose="02000000000000000000" pitchFamily="2" charset="0"/>
                <a:cs typeface="+mn-cs"/>
              </a:defRPr>
            </a:lvl1pPr>
            <a:lvl2pPr marL="234950" indent="0">
              <a:buNone/>
              <a:defRPr/>
            </a:lvl2pPr>
            <a:lvl3pPr marL="411162" indent="0">
              <a:buNone/>
              <a:defRPr/>
            </a:lvl3pPr>
            <a:lvl4pPr marL="568325" indent="0">
              <a:buNone/>
              <a:defRPr/>
            </a:lvl4pPr>
            <a:lvl5pPr marL="742950" indent="0">
              <a:buNone/>
              <a:defRPr/>
            </a:lvl5pPr>
          </a:lstStyle>
          <a:p>
            <a:pPr marL="0" lvl="0" indent="0" algn="l" defTabSz="685800" rtl="0" eaLnBrk="1" latinLnBrk="0" hangingPunct="1">
              <a:lnSpc>
                <a:spcPct val="80000"/>
              </a:lnSpc>
              <a:spcBef>
                <a:spcPts val="0"/>
              </a:spcBef>
              <a:spcAft>
                <a:spcPts val="600"/>
              </a:spcAft>
              <a:buClr>
                <a:schemeClr val="accent2"/>
              </a:buClr>
              <a:buSzPct val="90000"/>
              <a:buFont typeface="Arial" panose="020B0604020202020204" pitchFamily="34" charset="0"/>
              <a:buNone/>
            </a:pPr>
            <a:r>
              <a:rPr lang="en-US" dirty="0"/>
              <a:t>EYEBROW</a:t>
            </a:r>
          </a:p>
        </p:txBody>
      </p:sp>
    </p:spTree>
    <p:extLst>
      <p:ext uri="{BB962C8B-B14F-4D97-AF65-F5344CB8AC3E}">
        <p14:creationId xmlns:p14="http://schemas.microsoft.com/office/powerpoint/2010/main" val="1984790865"/>
      </p:ext>
    </p:extLst>
  </p:cSld>
  <p:clrMapOvr>
    <a:masterClrMapping/>
  </p:clrMapOvr>
  <p:extLst>
    <p:ext uri="{DCECCB84-F9BA-43D5-87BE-67443E8EF086}">
      <p15:sldGuideLst xmlns:p15="http://schemas.microsoft.com/office/powerpoint/2012/main">
        <p15:guide id="1" pos="3136"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 Image Righ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1AC5A1D-CF9F-934C-A9D8-EFA96AF45F32}"/>
              </a:ext>
            </a:extLst>
          </p:cNvPr>
          <p:cNvPicPr>
            <a:picLocks noChangeAspect="1"/>
          </p:cNvPicPr>
          <p:nvPr userDrawn="1"/>
        </p:nvPicPr>
        <p:blipFill rotWithShape="1">
          <a:blip r:embed="rId2" cstate="print">
            <a:duotone>
              <a:prstClr val="black"/>
              <a:schemeClr val="tx1">
                <a:tint val="45000"/>
                <a:satMod val="400000"/>
              </a:schemeClr>
            </a:duotone>
            <a:alphaModFix amt="20000"/>
            <a:extLst>
              <a:ext uri="{28A0092B-C50C-407E-A947-70E740481C1C}">
                <a14:useLocalDpi xmlns:a14="http://schemas.microsoft.com/office/drawing/2010/main"/>
              </a:ext>
            </a:extLst>
          </a:blip>
          <a:srcRect/>
          <a:stretch/>
        </p:blipFill>
        <p:spPr>
          <a:xfrm>
            <a:off x="0" y="3999186"/>
            <a:ext cx="9144001" cy="1144148"/>
          </a:xfrm>
          <a:prstGeom prst="rect">
            <a:avLst/>
          </a:prstGeom>
          <a:noFill/>
        </p:spPr>
      </p:pic>
      <p:sp>
        <p:nvSpPr>
          <p:cNvPr id="8" name="TextBox 7">
            <a:extLst>
              <a:ext uri="{FF2B5EF4-FFF2-40B4-BE49-F238E27FC236}">
                <a16:creationId xmlns:a16="http://schemas.microsoft.com/office/drawing/2014/main" id="{61428B8C-1DD1-BA4A-B1C6-9751A66C8562}"/>
              </a:ext>
            </a:extLst>
          </p:cNvPr>
          <p:cNvSpPr txBox="1"/>
          <p:nvPr userDrawn="1"/>
        </p:nvSpPr>
        <p:spPr>
          <a:xfrm>
            <a:off x="8734096" y="4856635"/>
            <a:ext cx="257504" cy="115416"/>
          </a:xfrm>
          <a:prstGeom prst="rect">
            <a:avLst/>
          </a:prstGeom>
          <a:noFill/>
        </p:spPr>
        <p:txBody>
          <a:bodyPr wrap="square" lIns="45720" tIns="0" rIns="0" bIns="0" rtlCol="0">
            <a:spAutoFit/>
          </a:bodyPr>
          <a:lstStyle>
            <a:defPPr>
              <a:defRPr lang="en-US"/>
            </a:defPPr>
            <a:lvl1pPr defTabSz="457200">
              <a:defRPr sz="750">
                <a:solidFill>
                  <a:schemeClr val="bg1">
                    <a:lumMod val="75000"/>
                  </a:schemeClr>
                </a:solidFill>
                <a:latin typeface="Lato" panose="020F0502020204030203" pitchFamily="34" charset="0"/>
              </a:defRPr>
            </a:lvl1pPr>
          </a:lstStyle>
          <a:p>
            <a:pPr lvl="0"/>
            <a:fld id="{0A52FF5E-384C-654F-BC85-B661B40A616C}" type="slidenum">
              <a:rPr lang="en-US" sz="750"/>
              <a:pPr lvl="0"/>
              <a:t>‹#›</a:t>
            </a:fld>
            <a:endParaRPr lang="en-US" sz="750"/>
          </a:p>
        </p:txBody>
      </p:sp>
      <p:pic>
        <p:nvPicPr>
          <p:cNvPr id="9" name="Picture 8">
            <a:extLst>
              <a:ext uri="{FF2B5EF4-FFF2-40B4-BE49-F238E27FC236}">
                <a16:creationId xmlns:a16="http://schemas.microsoft.com/office/drawing/2014/main" id="{A85BA34A-4BD4-9640-9C4A-C385106A01A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972095" y="4780684"/>
            <a:ext cx="762000" cy="265845"/>
          </a:xfrm>
          <a:prstGeom prst="rect">
            <a:avLst/>
          </a:prstGeom>
        </p:spPr>
      </p:pic>
      <p:sp>
        <p:nvSpPr>
          <p:cNvPr id="29" name="TextBox 28">
            <a:extLst>
              <a:ext uri="{FF2B5EF4-FFF2-40B4-BE49-F238E27FC236}">
                <a16:creationId xmlns:a16="http://schemas.microsoft.com/office/drawing/2014/main" id="{B3C5CAD0-9993-A448-A80A-680BD6B255E9}"/>
              </a:ext>
            </a:extLst>
          </p:cNvPr>
          <p:cNvSpPr txBox="1">
            <a:spLocks/>
          </p:cNvSpPr>
          <p:nvPr userDrawn="1"/>
        </p:nvSpPr>
        <p:spPr>
          <a:xfrm>
            <a:off x="4740615" y="0"/>
            <a:ext cx="1092895" cy="3346174"/>
          </a:xfrm>
          <a:custGeom>
            <a:avLst/>
            <a:gdLst>
              <a:gd name="connsiteX0" fmla="*/ 3007140 w 3161850"/>
              <a:gd name="connsiteY0" fmla="*/ 0 h 10287002"/>
              <a:gd name="connsiteX1" fmla="*/ 3161850 w 3161850"/>
              <a:gd name="connsiteY1" fmla="*/ 0 h 10287002"/>
              <a:gd name="connsiteX2" fmla="*/ 154710 w 3161850"/>
              <a:gd name="connsiteY2" fmla="*/ 10287002 h 10287002"/>
              <a:gd name="connsiteX3" fmla="*/ 0 w 3161850"/>
              <a:gd name="connsiteY3" fmla="*/ 10287002 h 10287002"/>
            </a:gdLst>
            <a:ahLst/>
            <a:cxnLst>
              <a:cxn ang="0">
                <a:pos x="connsiteX0" y="connsiteY0"/>
              </a:cxn>
              <a:cxn ang="0">
                <a:pos x="connsiteX1" y="connsiteY1"/>
              </a:cxn>
              <a:cxn ang="0">
                <a:pos x="connsiteX2" y="connsiteY2"/>
              </a:cxn>
              <a:cxn ang="0">
                <a:pos x="connsiteX3" y="connsiteY3"/>
              </a:cxn>
            </a:cxnLst>
            <a:rect l="l" t="t" r="r" b="b"/>
            <a:pathLst>
              <a:path w="3161850" h="10287002">
                <a:moveTo>
                  <a:pt x="3007140" y="0"/>
                </a:moveTo>
                <a:lnTo>
                  <a:pt x="3161850" y="0"/>
                </a:lnTo>
                <a:lnTo>
                  <a:pt x="154710" y="10287002"/>
                </a:lnTo>
                <a:lnTo>
                  <a:pt x="0" y="10287002"/>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sz="2700" b="0" i="0">
              <a:latin typeface="Lato Light" panose="020F0302020204030203" pitchFamily="34" charset="77"/>
            </a:endParaRPr>
          </a:p>
        </p:txBody>
      </p:sp>
      <p:sp>
        <p:nvSpPr>
          <p:cNvPr id="12" name="Picture Placeholder 9">
            <a:extLst>
              <a:ext uri="{FF2B5EF4-FFF2-40B4-BE49-F238E27FC236}">
                <a16:creationId xmlns:a16="http://schemas.microsoft.com/office/drawing/2014/main" id="{82A62099-EE4E-AF43-92D1-2036095FCB58}"/>
              </a:ext>
            </a:extLst>
          </p:cNvPr>
          <p:cNvSpPr>
            <a:spLocks noGrp="1"/>
          </p:cNvSpPr>
          <p:nvPr>
            <p:ph type="pic" sz="quarter" idx="13" hasCustomPrompt="1"/>
          </p:nvPr>
        </p:nvSpPr>
        <p:spPr>
          <a:xfrm>
            <a:off x="4632542" y="-3175"/>
            <a:ext cx="4511459" cy="5146675"/>
          </a:xfrm>
          <a:custGeom>
            <a:avLst/>
            <a:gdLst>
              <a:gd name="connsiteX0" fmla="*/ 0 w 4495800"/>
              <a:gd name="connsiteY0" fmla="*/ 0 h 5151438"/>
              <a:gd name="connsiteX1" fmla="*/ 4495800 w 4495800"/>
              <a:gd name="connsiteY1" fmla="*/ 0 h 5151438"/>
              <a:gd name="connsiteX2" fmla="*/ 4495800 w 4495800"/>
              <a:gd name="connsiteY2" fmla="*/ 5151438 h 5151438"/>
              <a:gd name="connsiteX3" fmla="*/ 0 w 4495800"/>
              <a:gd name="connsiteY3" fmla="*/ 5151438 h 5151438"/>
              <a:gd name="connsiteX4" fmla="*/ 0 w 4495800"/>
              <a:gd name="connsiteY4" fmla="*/ 0 h 5151438"/>
              <a:gd name="connsiteX0" fmla="*/ 1504950 w 4495800"/>
              <a:gd name="connsiteY0" fmla="*/ 0 h 5157788"/>
              <a:gd name="connsiteX1" fmla="*/ 4495800 w 4495800"/>
              <a:gd name="connsiteY1" fmla="*/ 6350 h 5157788"/>
              <a:gd name="connsiteX2" fmla="*/ 4495800 w 4495800"/>
              <a:gd name="connsiteY2" fmla="*/ 5157788 h 5157788"/>
              <a:gd name="connsiteX3" fmla="*/ 0 w 4495800"/>
              <a:gd name="connsiteY3" fmla="*/ 5157788 h 5157788"/>
              <a:gd name="connsiteX4" fmla="*/ 1504950 w 4495800"/>
              <a:gd name="connsiteY4" fmla="*/ 0 h 5157788"/>
              <a:gd name="connsiteX0" fmla="*/ 1587500 w 4578350"/>
              <a:gd name="connsiteY0" fmla="*/ 0 h 5157788"/>
              <a:gd name="connsiteX1" fmla="*/ 4578350 w 4578350"/>
              <a:gd name="connsiteY1" fmla="*/ 6350 h 5157788"/>
              <a:gd name="connsiteX2" fmla="*/ 4578350 w 4578350"/>
              <a:gd name="connsiteY2" fmla="*/ 5157788 h 5157788"/>
              <a:gd name="connsiteX3" fmla="*/ 0 w 4578350"/>
              <a:gd name="connsiteY3" fmla="*/ 5151438 h 5157788"/>
              <a:gd name="connsiteX4" fmla="*/ 1587500 w 4578350"/>
              <a:gd name="connsiteY4" fmla="*/ 0 h 5157788"/>
              <a:gd name="connsiteX0" fmla="*/ 1530350 w 4521200"/>
              <a:gd name="connsiteY0" fmla="*/ 0 h 5157788"/>
              <a:gd name="connsiteX1" fmla="*/ 4521200 w 4521200"/>
              <a:gd name="connsiteY1" fmla="*/ 6350 h 5157788"/>
              <a:gd name="connsiteX2" fmla="*/ 4521200 w 4521200"/>
              <a:gd name="connsiteY2" fmla="*/ 5157788 h 5157788"/>
              <a:gd name="connsiteX3" fmla="*/ 0 w 4521200"/>
              <a:gd name="connsiteY3" fmla="*/ 5157788 h 5157788"/>
              <a:gd name="connsiteX4" fmla="*/ 1530350 w 4521200"/>
              <a:gd name="connsiteY4" fmla="*/ 0 h 515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1200" h="5157788">
                <a:moveTo>
                  <a:pt x="1530350" y="0"/>
                </a:moveTo>
                <a:lnTo>
                  <a:pt x="4521200" y="6350"/>
                </a:lnTo>
                <a:lnTo>
                  <a:pt x="4521200" y="5157788"/>
                </a:lnTo>
                <a:lnTo>
                  <a:pt x="0" y="5157788"/>
                </a:lnTo>
                <a:lnTo>
                  <a:pt x="1530350" y="0"/>
                </a:lnTo>
                <a:close/>
              </a:path>
            </a:pathLst>
          </a:custGeom>
          <a:gradFill flip="none" rotWithShape="1">
            <a:gsLst>
              <a:gs pos="0">
                <a:schemeClr val="tx1">
                  <a:lumMod val="75000"/>
                  <a:lumOff val="25000"/>
                </a:schemeClr>
              </a:gs>
              <a:gs pos="100000">
                <a:schemeClr val="tx1">
                  <a:lumMod val="90000"/>
                  <a:lumOff val="10000"/>
                </a:schemeClr>
              </a:gs>
            </a:gsLst>
            <a:lin ang="8100000" scaled="1"/>
            <a:tileRect/>
          </a:gradFill>
        </p:spPr>
        <p:txBody>
          <a:bodyPr vert="horz" lIns="0" tIns="0" rIns="0" bIns="0" rtlCol="0" anchor="ctr" anchorCtr="0">
            <a:normAutofit/>
          </a:bodyPr>
          <a:lstStyle>
            <a:lvl1pPr>
              <a:defRPr lang="en-US" sz="600">
                <a:noFill/>
              </a:defRPr>
            </a:lvl1pPr>
          </a:lstStyle>
          <a:p>
            <a:pPr marL="115094" lvl="0" indent="-115094" algn="ctr"/>
            <a:r>
              <a:rPr lang="en-US" dirty="0"/>
              <a:t>Picture</a:t>
            </a:r>
          </a:p>
        </p:txBody>
      </p:sp>
      <p:sp>
        <p:nvSpPr>
          <p:cNvPr id="37" name="Title 1">
            <a:extLst>
              <a:ext uri="{FF2B5EF4-FFF2-40B4-BE49-F238E27FC236}">
                <a16:creationId xmlns:a16="http://schemas.microsoft.com/office/drawing/2014/main" id="{C9814733-61C6-8949-8AC2-425C012E1207}"/>
              </a:ext>
            </a:extLst>
          </p:cNvPr>
          <p:cNvSpPr>
            <a:spLocks noGrp="1"/>
          </p:cNvSpPr>
          <p:nvPr>
            <p:ph type="title"/>
          </p:nvPr>
        </p:nvSpPr>
        <p:spPr>
          <a:xfrm>
            <a:off x="584607" y="2212950"/>
            <a:ext cx="3579813" cy="627864"/>
          </a:xfrm>
          <a:prstGeom prst="rect">
            <a:avLst/>
          </a:prstGeom>
        </p:spPr>
        <p:txBody>
          <a:bodyPr vert="horz" wrap="square" lIns="0" tIns="0" rIns="0" bIns="182880" rtlCol="0" anchor="t" anchorCtr="0">
            <a:spAutoFit/>
          </a:bodyPr>
          <a:lstStyle>
            <a:lvl1pPr>
              <a:defRPr lang="en-US" sz="3200" dirty="0"/>
            </a:lvl1pPr>
          </a:lstStyle>
          <a:p>
            <a:pPr lvl="0"/>
            <a:endParaRPr lang="en-US"/>
          </a:p>
        </p:txBody>
      </p:sp>
      <p:sp>
        <p:nvSpPr>
          <p:cNvPr id="38" name="Text Placeholder 8">
            <a:extLst>
              <a:ext uri="{FF2B5EF4-FFF2-40B4-BE49-F238E27FC236}">
                <a16:creationId xmlns:a16="http://schemas.microsoft.com/office/drawing/2014/main" id="{05EF594C-BCF4-1B43-9322-98BB495962FB}"/>
              </a:ext>
            </a:extLst>
          </p:cNvPr>
          <p:cNvSpPr>
            <a:spLocks noGrp="1"/>
          </p:cNvSpPr>
          <p:nvPr>
            <p:ph type="body" sz="quarter" idx="14"/>
          </p:nvPr>
        </p:nvSpPr>
        <p:spPr>
          <a:xfrm>
            <a:off x="585788" y="2840814"/>
            <a:ext cx="3587343" cy="215508"/>
          </a:xfrm>
          <a:prstGeom prst="rect">
            <a:avLst/>
          </a:prstGeom>
        </p:spPr>
        <p:txBody>
          <a:bodyPr vert="horz" wrap="square" lIns="0" tIns="0" rIns="0" bIns="0" rtlCol="0">
            <a:spAutoFit/>
          </a:bodyPr>
          <a:lstStyle>
            <a:lvl1pPr>
              <a:defRPr lang="en-US" dirty="0"/>
            </a:lvl1pPr>
          </a:lstStyle>
          <a:p>
            <a:pPr marL="0" lvl="0" indent="0">
              <a:spcBef>
                <a:spcPts val="0"/>
              </a:spcBef>
              <a:spcAft>
                <a:spcPts val="600"/>
              </a:spcAft>
              <a:buNone/>
            </a:pPr>
            <a:endParaRPr lang="en-US"/>
          </a:p>
        </p:txBody>
      </p:sp>
      <p:sp>
        <p:nvSpPr>
          <p:cNvPr id="39" name="Text Placeholder 8">
            <a:extLst>
              <a:ext uri="{FF2B5EF4-FFF2-40B4-BE49-F238E27FC236}">
                <a16:creationId xmlns:a16="http://schemas.microsoft.com/office/drawing/2014/main" id="{0F33E2F6-B3AE-044F-B2AD-DD7B80E4F4DA}"/>
              </a:ext>
            </a:extLst>
          </p:cNvPr>
          <p:cNvSpPr>
            <a:spLocks noGrp="1"/>
          </p:cNvSpPr>
          <p:nvPr>
            <p:ph type="body" sz="quarter" idx="15" hasCustomPrompt="1"/>
          </p:nvPr>
        </p:nvSpPr>
        <p:spPr>
          <a:xfrm>
            <a:off x="584607" y="2042390"/>
            <a:ext cx="3587343" cy="170560"/>
          </a:xfrm>
          <a:prstGeom prst="rect">
            <a:avLst/>
          </a:prstGeom>
        </p:spPr>
        <p:txBody>
          <a:bodyPr wrap="square" lIns="0" tIns="0" rIns="0" bIns="45720">
            <a:spAutoFit/>
          </a:bodyPr>
          <a:lstStyle>
            <a:lvl1pPr marL="0" indent="0">
              <a:lnSpc>
                <a:spcPct val="80000"/>
              </a:lnSpc>
              <a:spcAft>
                <a:spcPts val="600"/>
              </a:spcAft>
              <a:buNone/>
              <a:defRPr lang="en-US" sz="1000" b="0" i="0" kern="1200" cap="all" spc="120" baseline="0" dirty="0">
                <a:solidFill>
                  <a:schemeClr val="accent2"/>
                </a:solidFill>
                <a:latin typeface="Roboto Condensed" panose="02000000000000000000" pitchFamily="2" charset="0"/>
                <a:ea typeface="Roboto Condensed" panose="02000000000000000000" pitchFamily="2" charset="0"/>
                <a:cs typeface="+mn-cs"/>
              </a:defRPr>
            </a:lvl1pPr>
            <a:lvl2pPr marL="234950" indent="0">
              <a:buNone/>
              <a:defRPr/>
            </a:lvl2pPr>
            <a:lvl3pPr marL="411162" indent="0">
              <a:buNone/>
              <a:defRPr/>
            </a:lvl3pPr>
            <a:lvl4pPr marL="568325" indent="0">
              <a:buNone/>
              <a:defRPr/>
            </a:lvl4pPr>
            <a:lvl5pPr marL="742950" indent="0">
              <a:buNone/>
              <a:defRPr/>
            </a:lvl5pPr>
          </a:lstStyle>
          <a:p>
            <a:pPr marL="0" lvl="0" indent="0" algn="l" defTabSz="685800" rtl="0" eaLnBrk="1" latinLnBrk="0" hangingPunct="1">
              <a:lnSpc>
                <a:spcPct val="80000"/>
              </a:lnSpc>
              <a:spcBef>
                <a:spcPts val="0"/>
              </a:spcBef>
              <a:spcAft>
                <a:spcPts val="600"/>
              </a:spcAft>
              <a:buClr>
                <a:schemeClr val="accent2"/>
              </a:buClr>
              <a:buSzPct val="90000"/>
              <a:buFont typeface="Arial" panose="020B0604020202020204" pitchFamily="34" charset="0"/>
              <a:buNone/>
            </a:pPr>
            <a:r>
              <a:rPr lang="en-US"/>
              <a:t>EYEBROW</a:t>
            </a:r>
          </a:p>
        </p:txBody>
      </p:sp>
    </p:spTree>
    <p:extLst>
      <p:ext uri="{BB962C8B-B14F-4D97-AF65-F5344CB8AC3E}">
        <p14:creationId xmlns:p14="http://schemas.microsoft.com/office/powerpoint/2010/main" val="2621221654"/>
      </p:ext>
    </p:extLst>
  </p:cSld>
  <p:clrMapOvr>
    <a:masterClrMapping/>
  </p:clrMapOvr>
  <p:extLst>
    <p:ext uri="{DCECCB84-F9BA-43D5-87BE-67443E8EF086}">
      <p15:sldGuideLst xmlns:p15="http://schemas.microsoft.com/office/powerpoint/2012/main">
        <p15:guide id="1" pos="2628"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 Column + Large Image Left">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8E9A7D0C-CDF0-FC4C-BC5C-0F280C841D48}"/>
              </a:ext>
            </a:extLst>
          </p:cNvPr>
          <p:cNvPicPr>
            <a:picLocks noChangeAspect="1"/>
          </p:cNvPicPr>
          <p:nvPr userDrawn="1"/>
        </p:nvPicPr>
        <p:blipFill rotWithShape="1">
          <a:blip r:embed="rId2" cstate="print">
            <a:alphaModFix amt="70000"/>
            <a:extLst>
              <a:ext uri="{28A0092B-C50C-407E-A947-70E740481C1C}">
                <a14:useLocalDpi xmlns:a14="http://schemas.microsoft.com/office/drawing/2010/main"/>
              </a:ext>
              <a:ext uri="{96DAC541-7B7A-43D3-8B79-37D633B846F1}">
                <asvg:svgBlip xmlns:asvg="http://schemas.microsoft.com/office/drawing/2016/SVG/main" r:embed="rId3"/>
              </a:ext>
            </a:extLst>
          </a:blip>
          <a:srcRect l="-17999" t="38362" r="28928" b="-11489"/>
          <a:stretch/>
        </p:blipFill>
        <p:spPr>
          <a:xfrm>
            <a:off x="5210203" y="-1"/>
            <a:ext cx="3933796" cy="3616961"/>
          </a:xfrm>
          <a:prstGeom prst="rect">
            <a:avLst/>
          </a:prstGeom>
        </p:spPr>
      </p:pic>
      <p:sp>
        <p:nvSpPr>
          <p:cNvPr id="11" name="TextBox 10">
            <a:extLst>
              <a:ext uri="{FF2B5EF4-FFF2-40B4-BE49-F238E27FC236}">
                <a16:creationId xmlns:a16="http://schemas.microsoft.com/office/drawing/2014/main" id="{656C54FE-8C3A-7849-9650-C9CDD9D1AB32}"/>
              </a:ext>
            </a:extLst>
          </p:cNvPr>
          <p:cNvSpPr txBox="1"/>
          <p:nvPr userDrawn="1"/>
        </p:nvSpPr>
        <p:spPr>
          <a:xfrm>
            <a:off x="8734096" y="4841267"/>
            <a:ext cx="257504" cy="124329"/>
          </a:xfrm>
          <a:prstGeom prst="rect">
            <a:avLst/>
          </a:prstGeom>
          <a:noFill/>
        </p:spPr>
        <p:txBody>
          <a:bodyPr wrap="square" lIns="45720" tIns="0" rIns="0" bIns="0" rtlCol="0">
            <a:spAutoFit/>
          </a:bodyPr>
          <a:lstStyle>
            <a:defPPr>
              <a:defRPr lang="en-US"/>
            </a:defPPr>
            <a:lvl1pPr defTabSz="457200">
              <a:defRPr sz="750">
                <a:solidFill>
                  <a:schemeClr val="bg1">
                    <a:lumMod val="75000"/>
                  </a:schemeClr>
                </a:solidFill>
                <a:latin typeface="Lato" panose="020F0502020204030203" pitchFamily="34" charset="0"/>
              </a:defRPr>
            </a:lvl1pPr>
          </a:lstStyle>
          <a:p>
            <a:pPr marL="0" lvl="0" indent="0">
              <a:buNone/>
            </a:pPr>
            <a:fld id="{0A52FF5E-384C-654F-BC85-B661B40A616C}" type="slidenum">
              <a:rPr lang="en-US" sz="750" smtClean="0">
                <a:solidFill>
                  <a:schemeClr val="bg1">
                    <a:lumMod val="85000"/>
                  </a:schemeClr>
                </a:solidFill>
              </a:rPr>
              <a:pPr marL="0" lvl="0" indent="0">
                <a:buNone/>
              </a:pPr>
              <a:t>‹#›</a:t>
            </a:fld>
            <a:endParaRPr lang="en-US" sz="750" dirty="0">
              <a:solidFill>
                <a:schemeClr val="bg1">
                  <a:lumMod val="85000"/>
                </a:schemeClr>
              </a:solidFill>
            </a:endParaRPr>
          </a:p>
        </p:txBody>
      </p:sp>
      <p:pic>
        <p:nvPicPr>
          <p:cNvPr id="12" name="Picture 5">
            <a:extLst>
              <a:ext uri="{FF2B5EF4-FFF2-40B4-BE49-F238E27FC236}">
                <a16:creationId xmlns:a16="http://schemas.microsoft.com/office/drawing/2014/main" id="{26D6D9BC-DF19-AD47-BCB0-B9104830857D}"/>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7972095" y="4781526"/>
            <a:ext cx="762000" cy="264160"/>
          </a:xfrm>
          <a:prstGeom prst="rect">
            <a:avLst/>
          </a:prstGeom>
          <a:noFill/>
        </p:spPr>
      </p:pic>
      <p:sp>
        <p:nvSpPr>
          <p:cNvPr id="13" name="Picture Placeholder 5">
            <a:extLst>
              <a:ext uri="{FF2B5EF4-FFF2-40B4-BE49-F238E27FC236}">
                <a16:creationId xmlns:a16="http://schemas.microsoft.com/office/drawing/2014/main" id="{0B1AFC9C-379D-164C-8E3F-31402EACD4A8}"/>
              </a:ext>
            </a:extLst>
          </p:cNvPr>
          <p:cNvSpPr>
            <a:spLocks noGrp="1"/>
          </p:cNvSpPr>
          <p:nvPr>
            <p:ph type="pic" sz="quarter" idx="11" hasCustomPrompt="1"/>
          </p:nvPr>
        </p:nvSpPr>
        <p:spPr>
          <a:xfrm>
            <a:off x="-611" y="-3175"/>
            <a:ext cx="2896211" cy="5160212"/>
          </a:xfrm>
          <a:custGeom>
            <a:avLst/>
            <a:gdLst>
              <a:gd name="connsiteX0" fmla="*/ 0 w 4556125"/>
              <a:gd name="connsiteY0" fmla="*/ 0 h 5151438"/>
              <a:gd name="connsiteX1" fmla="*/ 4556125 w 4556125"/>
              <a:gd name="connsiteY1" fmla="*/ 0 h 5151438"/>
              <a:gd name="connsiteX2" fmla="*/ 4556125 w 4556125"/>
              <a:gd name="connsiteY2" fmla="*/ 5151438 h 5151438"/>
              <a:gd name="connsiteX3" fmla="*/ 0 w 4556125"/>
              <a:gd name="connsiteY3" fmla="*/ 5151438 h 5151438"/>
              <a:gd name="connsiteX4" fmla="*/ 0 w 4556125"/>
              <a:gd name="connsiteY4" fmla="*/ 0 h 5151438"/>
              <a:gd name="connsiteX0" fmla="*/ 0 w 4556125"/>
              <a:gd name="connsiteY0" fmla="*/ 0 h 5151438"/>
              <a:gd name="connsiteX1" fmla="*/ 4556125 w 4556125"/>
              <a:gd name="connsiteY1" fmla="*/ 0 h 5151438"/>
              <a:gd name="connsiteX2" fmla="*/ 2957948 w 4556125"/>
              <a:gd name="connsiteY2" fmla="*/ 5151438 h 5151438"/>
              <a:gd name="connsiteX3" fmla="*/ 0 w 4556125"/>
              <a:gd name="connsiteY3" fmla="*/ 5151438 h 5151438"/>
              <a:gd name="connsiteX4" fmla="*/ 0 w 4556125"/>
              <a:gd name="connsiteY4" fmla="*/ 0 h 5151438"/>
              <a:gd name="connsiteX0" fmla="*/ 0 w 4515665"/>
              <a:gd name="connsiteY0" fmla="*/ 0 h 5151438"/>
              <a:gd name="connsiteX1" fmla="*/ 4515665 w 4515665"/>
              <a:gd name="connsiteY1" fmla="*/ 0 h 5151438"/>
              <a:gd name="connsiteX2" fmla="*/ 2957948 w 4515665"/>
              <a:gd name="connsiteY2" fmla="*/ 5151438 h 5151438"/>
              <a:gd name="connsiteX3" fmla="*/ 0 w 4515665"/>
              <a:gd name="connsiteY3" fmla="*/ 5151438 h 5151438"/>
              <a:gd name="connsiteX4" fmla="*/ 0 w 4515665"/>
              <a:gd name="connsiteY4" fmla="*/ 0 h 5151438"/>
              <a:gd name="connsiteX0" fmla="*/ 0 w 4515665"/>
              <a:gd name="connsiteY0" fmla="*/ 0 h 5164138"/>
              <a:gd name="connsiteX1" fmla="*/ 4515665 w 4515665"/>
              <a:gd name="connsiteY1" fmla="*/ 0 h 5164138"/>
              <a:gd name="connsiteX2" fmla="*/ 3015098 w 4515665"/>
              <a:gd name="connsiteY2" fmla="*/ 5164138 h 5164138"/>
              <a:gd name="connsiteX3" fmla="*/ 0 w 4515665"/>
              <a:gd name="connsiteY3" fmla="*/ 5151438 h 5164138"/>
              <a:gd name="connsiteX4" fmla="*/ 0 w 4515665"/>
              <a:gd name="connsiteY4" fmla="*/ 0 h 5164138"/>
              <a:gd name="connsiteX0" fmla="*/ 0 w 4407715"/>
              <a:gd name="connsiteY0" fmla="*/ 0 h 5164138"/>
              <a:gd name="connsiteX1" fmla="*/ 4407715 w 4407715"/>
              <a:gd name="connsiteY1" fmla="*/ 6350 h 5164138"/>
              <a:gd name="connsiteX2" fmla="*/ 3015098 w 4407715"/>
              <a:gd name="connsiteY2" fmla="*/ 5164138 h 5164138"/>
              <a:gd name="connsiteX3" fmla="*/ 0 w 4407715"/>
              <a:gd name="connsiteY3" fmla="*/ 5151438 h 5164138"/>
              <a:gd name="connsiteX4" fmla="*/ 0 w 4407715"/>
              <a:gd name="connsiteY4" fmla="*/ 0 h 5164138"/>
              <a:gd name="connsiteX0" fmla="*/ 0 w 4534715"/>
              <a:gd name="connsiteY0" fmla="*/ 0 h 5164138"/>
              <a:gd name="connsiteX1" fmla="*/ 4534715 w 4534715"/>
              <a:gd name="connsiteY1" fmla="*/ 12700 h 5164138"/>
              <a:gd name="connsiteX2" fmla="*/ 3015098 w 4534715"/>
              <a:gd name="connsiteY2" fmla="*/ 5164138 h 5164138"/>
              <a:gd name="connsiteX3" fmla="*/ 0 w 4534715"/>
              <a:gd name="connsiteY3" fmla="*/ 5151438 h 5164138"/>
              <a:gd name="connsiteX4" fmla="*/ 0 w 4534715"/>
              <a:gd name="connsiteY4" fmla="*/ 0 h 5164138"/>
              <a:gd name="connsiteX0" fmla="*/ 1403350 w 4534715"/>
              <a:gd name="connsiteY0" fmla="*/ 0 h 5151438"/>
              <a:gd name="connsiteX1" fmla="*/ 4534715 w 4534715"/>
              <a:gd name="connsiteY1" fmla="*/ 0 h 5151438"/>
              <a:gd name="connsiteX2" fmla="*/ 3015098 w 4534715"/>
              <a:gd name="connsiteY2" fmla="*/ 5151438 h 5151438"/>
              <a:gd name="connsiteX3" fmla="*/ 0 w 4534715"/>
              <a:gd name="connsiteY3" fmla="*/ 5138738 h 5151438"/>
              <a:gd name="connsiteX4" fmla="*/ 1403350 w 4534715"/>
              <a:gd name="connsiteY4" fmla="*/ 0 h 5151438"/>
              <a:gd name="connsiteX0" fmla="*/ 0 w 3131365"/>
              <a:gd name="connsiteY0" fmla="*/ 0 h 5151438"/>
              <a:gd name="connsiteX1" fmla="*/ 3131365 w 3131365"/>
              <a:gd name="connsiteY1" fmla="*/ 0 h 5151438"/>
              <a:gd name="connsiteX2" fmla="*/ 1611748 w 3131365"/>
              <a:gd name="connsiteY2" fmla="*/ 5151438 h 5151438"/>
              <a:gd name="connsiteX3" fmla="*/ 12700 w 3131365"/>
              <a:gd name="connsiteY3" fmla="*/ 5145088 h 5151438"/>
              <a:gd name="connsiteX4" fmla="*/ 0 w 3131365"/>
              <a:gd name="connsiteY4" fmla="*/ 0 h 5151438"/>
              <a:gd name="connsiteX0" fmla="*/ 552474 w 3118689"/>
              <a:gd name="connsiteY0" fmla="*/ 0 h 5151438"/>
              <a:gd name="connsiteX1" fmla="*/ 3118689 w 3118689"/>
              <a:gd name="connsiteY1" fmla="*/ 0 h 5151438"/>
              <a:gd name="connsiteX2" fmla="*/ 1599072 w 3118689"/>
              <a:gd name="connsiteY2" fmla="*/ 5151438 h 5151438"/>
              <a:gd name="connsiteX3" fmla="*/ 24 w 3118689"/>
              <a:gd name="connsiteY3" fmla="*/ 5145088 h 5151438"/>
              <a:gd name="connsiteX4" fmla="*/ 552474 w 3118689"/>
              <a:gd name="connsiteY4" fmla="*/ 0 h 5151438"/>
              <a:gd name="connsiteX0" fmla="*/ 228656 w 3118721"/>
              <a:gd name="connsiteY0" fmla="*/ 0 h 5151438"/>
              <a:gd name="connsiteX1" fmla="*/ 3118721 w 3118721"/>
              <a:gd name="connsiteY1" fmla="*/ 0 h 5151438"/>
              <a:gd name="connsiteX2" fmla="*/ 1599104 w 3118721"/>
              <a:gd name="connsiteY2" fmla="*/ 5151438 h 5151438"/>
              <a:gd name="connsiteX3" fmla="*/ 56 w 3118721"/>
              <a:gd name="connsiteY3" fmla="*/ 5145088 h 5151438"/>
              <a:gd name="connsiteX4" fmla="*/ 228656 w 3118721"/>
              <a:gd name="connsiteY4" fmla="*/ 0 h 5151438"/>
              <a:gd name="connsiteX0" fmla="*/ 0 w 2890065"/>
              <a:gd name="connsiteY0" fmla="*/ 0 h 5151438"/>
              <a:gd name="connsiteX1" fmla="*/ 2890065 w 2890065"/>
              <a:gd name="connsiteY1" fmla="*/ 0 h 5151438"/>
              <a:gd name="connsiteX2" fmla="*/ 1370448 w 2890065"/>
              <a:gd name="connsiteY2" fmla="*/ 5151438 h 5151438"/>
              <a:gd name="connsiteX3" fmla="*/ 241300 w 2890065"/>
              <a:gd name="connsiteY3" fmla="*/ 5119688 h 5151438"/>
              <a:gd name="connsiteX4" fmla="*/ 0 w 2890065"/>
              <a:gd name="connsiteY4" fmla="*/ 0 h 5151438"/>
              <a:gd name="connsiteX0" fmla="*/ 1221 w 2891286"/>
              <a:gd name="connsiteY0" fmla="*/ 0 h 5151438"/>
              <a:gd name="connsiteX1" fmla="*/ 2891286 w 2891286"/>
              <a:gd name="connsiteY1" fmla="*/ 0 h 5151438"/>
              <a:gd name="connsiteX2" fmla="*/ 1371669 w 2891286"/>
              <a:gd name="connsiteY2" fmla="*/ 5151438 h 5151438"/>
              <a:gd name="connsiteX3" fmla="*/ 1221 w 2891286"/>
              <a:gd name="connsiteY3" fmla="*/ 5151438 h 5151438"/>
              <a:gd name="connsiteX4" fmla="*/ 1221 w 2891286"/>
              <a:gd name="connsiteY4" fmla="*/ 0 h 5151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1286" h="5151438">
                <a:moveTo>
                  <a:pt x="1221" y="0"/>
                </a:moveTo>
                <a:lnTo>
                  <a:pt x="2891286" y="0"/>
                </a:lnTo>
                <a:lnTo>
                  <a:pt x="1371669" y="5151438"/>
                </a:lnTo>
                <a:lnTo>
                  <a:pt x="1221" y="5151438"/>
                </a:lnTo>
                <a:cubicBezTo>
                  <a:pt x="-3012" y="3436409"/>
                  <a:pt x="5454" y="1715029"/>
                  <a:pt x="1221" y="0"/>
                </a:cubicBezTo>
                <a:close/>
              </a:path>
            </a:pathLst>
          </a:custGeom>
          <a:gradFill flip="none" rotWithShape="1">
            <a:gsLst>
              <a:gs pos="0">
                <a:schemeClr val="tx1">
                  <a:lumMod val="75000"/>
                  <a:lumOff val="25000"/>
                </a:schemeClr>
              </a:gs>
              <a:gs pos="100000">
                <a:schemeClr val="tx1">
                  <a:lumMod val="90000"/>
                  <a:lumOff val="10000"/>
                </a:schemeClr>
              </a:gs>
            </a:gsLst>
            <a:lin ang="8100000" scaled="1"/>
            <a:tileRect/>
          </a:gradFill>
        </p:spPr>
        <p:txBody>
          <a:bodyPr vert="horz" lIns="0" tIns="0" rIns="0" bIns="0" rtlCol="0" anchor="ctr" anchorCtr="0">
            <a:normAutofit/>
          </a:bodyPr>
          <a:lstStyle>
            <a:lvl1pPr>
              <a:defRPr lang="en-US" sz="600">
                <a:noFill/>
              </a:defRPr>
            </a:lvl1pPr>
          </a:lstStyle>
          <a:p>
            <a:pPr marL="115094" lvl="0" indent="-115094" algn="ctr"/>
            <a:r>
              <a:rPr lang="en-US"/>
              <a:t>Picture </a:t>
            </a:r>
          </a:p>
        </p:txBody>
      </p:sp>
      <p:sp>
        <p:nvSpPr>
          <p:cNvPr id="6" name="Title 1">
            <a:extLst>
              <a:ext uri="{FF2B5EF4-FFF2-40B4-BE49-F238E27FC236}">
                <a16:creationId xmlns:a16="http://schemas.microsoft.com/office/drawing/2014/main" id="{30C80049-CC3F-5E4B-A303-EA647B4E9D9D}"/>
              </a:ext>
            </a:extLst>
          </p:cNvPr>
          <p:cNvSpPr>
            <a:spLocks noGrp="1"/>
          </p:cNvSpPr>
          <p:nvPr>
            <p:ph type="title"/>
          </p:nvPr>
        </p:nvSpPr>
        <p:spPr>
          <a:xfrm>
            <a:off x="3360737" y="2013136"/>
            <a:ext cx="5197476" cy="558614"/>
          </a:xfrm>
          <a:prstGeom prst="rect">
            <a:avLst/>
          </a:prstGeom>
        </p:spPr>
        <p:txBody>
          <a:bodyPr vert="horz" wrap="square" lIns="0" tIns="0" rIns="0" bIns="182880" rtlCol="0" anchor="t" anchorCtr="0">
            <a:spAutoFit/>
          </a:bodyPr>
          <a:lstStyle>
            <a:lvl1pPr>
              <a:defRPr lang="en-US" sz="2700" dirty="0"/>
            </a:lvl1pPr>
          </a:lstStyle>
          <a:p>
            <a:pPr lvl="0"/>
            <a:endParaRPr lang="en-US" dirty="0"/>
          </a:p>
        </p:txBody>
      </p:sp>
      <p:sp>
        <p:nvSpPr>
          <p:cNvPr id="7" name="Text Placeholder 2">
            <a:extLst>
              <a:ext uri="{FF2B5EF4-FFF2-40B4-BE49-F238E27FC236}">
                <a16:creationId xmlns:a16="http://schemas.microsoft.com/office/drawing/2014/main" id="{431CEBF2-0982-EC44-9EA1-5710E6B828FB}"/>
              </a:ext>
            </a:extLst>
          </p:cNvPr>
          <p:cNvSpPr>
            <a:spLocks noGrp="1"/>
          </p:cNvSpPr>
          <p:nvPr>
            <p:ph type="body" sz="quarter" idx="18"/>
          </p:nvPr>
        </p:nvSpPr>
        <p:spPr>
          <a:xfrm>
            <a:off x="3360737" y="2571750"/>
            <a:ext cx="5197473" cy="215508"/>
          </a:xfrm>
          <a:prstGeom prst="rect">
            <a:avLst/>
          </a:prstGeom>
        </p:spPr>
        <p:txBody>
          <a:bodyPr>
            <a:spAutoFit/>
          </a:bodyPr>
          <a:lstStyle/>
          <a:p>
            <a:pPr lvl="0"/>
            <a:endParaRPr lang="en-US" dirty="0"/>
          </a:p>
        </p:txBody>
      </p:sp>
      <p:sp>
        <p:nvSpPr>
          <p:cNvPr id="8" name="TextBox 7">
            <a:extLst>
              <a:ext uri="{FF2B5EF4-FFF2-40B4-BE49-F238E27FC236}">
                <a16:creationId xmlns:a16="http://schemas.microsoft.com/office/drawing/2014/main" id="{47012F98-1A9A-FA45-B7C0-0FDF2E4FFD47}"/>
              </a:ext>
            </a:extLst>
          </p:cNvPr>
          <p:cNvSpPr txBox="1">
            <a:spLocks/>
          </p:cNvSpPr>
          <p:nvPr userDrawn="1"/>
        </p:nvSpPr>
        <p:spPr>
          <a:xfrm>
            <a:off x="1707246" y="2813992"/>
            <a:ext cx="741150" cy="2329508"/>
          </a:xfrm>
          <a:custGeom>
            <a:avLst/>
            <a:gdLst>
              <a:gd name="connsiteX0" fmla="*/ 3007140 w 3161850"/>
              <a:gd name="connsiteY0" fmla="*/ 0 h 10287002"/>
              <a:gd name="connsiteX1" fmla="*/ 3161850 w 3161850"/>
              <a:gd name="connsiteY1" fmla="*/ 0 h 10287002"/>
              <a:gd name="connsiteX2" fmla="*/ 154710 w 3161850"/>
              <a:gd name="connsiteY2" fmla="*/ 10287002 h 10287002"/>
              <a:gd name="connsiteX3" fmla="*/ 0 w 3161850"/>
              <a:gd name="connsiteY3" fmla="*/ 10287002 h 10287002"/>
            </a:gdLst>
            <a:ahLst/>
            <a:cxnLst>
              <a:cxn ang="0">
                <a:pos x="connsiteX0" y="connsiteY0"/>
              </a:cxn>
              <a:cxn ang="0">
                <a:pos x="connsiteX1" y="connsiteY1"/>
              </a:cxn>
              <a:cxn ang="0">
                <a:pos x="connsiteX2" y="connsiteY2"/>
              </a:cxn>
              <a:cxn ang="0">
                <a:pos x="connsiteX3" y="connsiteY3"/>
              </a:cxn>
            </a:cxnLst>
            <a:rect l="l" t="t" r="r" b="b"/>
            <a:pathLst>
              <a:path w="3161850" h="10287002">
                <a:moveTo>
                  <a:pt x="3007140" y="0"/>
                </a:moveTo>
                <a:lnTo>
                  <a:pt x="3161850" y="0"/>
                </a:lnTo>
                <a:lnTo>
                  <a:pt x="154710" y="10287002"/>
                </a:lnTo>
                <a:lnTo>
                  <a:pt x="0" y="10287002"/>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sz="2700" b="0" i="0" dirty="0">
              <a:latin typeface="Lato Light" panose="020F0302020204030203" pitchFamily="34" charset="77"/>
            </a:endParaRPr>
          </a:p>
        </p:txBody>
      </p:sp>
    </p:spTree>
    <p:extLst>
      <p:ext uri="{BB962C8B-B14F-4D97-AF65-F5344CB8AC3E}">
        <p14:creationId xmlns:p14="http://schemas.microsoft.com/office/powerpoint/2010/main" val="944061210"/>
      </p:ext>
    </p:extLst>
  </p:cSld>
  <p:clrMapOvr>
    <a:masterClrMapping/>
  </p:clrMapOvr>
  <p:extLst>
    <p:ext uri="{DCECCB84-F9BA-43D5-87BE-67443E8EF086}">
      <p15:sldGuideLst xmlns:p15="http://schemas.microsoft.com/office/powerpoint/2012/main">
        <p15:guide id="1" pos="2114"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2 Column + Large Image Lef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E2434D36-FF5C-7F4B-81C6-8AF11F5D5E96}"/>
              </a:ext>
            </a:extLst>
          </p:cNvPr>
          <p:cNvPicPr>
            <a:picLocks noChangeAspect="1"/>
          </p:cNvPicPr>
          <p:nvPr userDrawn="1"/>
        </p:nvPicPr>
        <p:blipFill rotWithShape="1">
          <a:blip r:embed="rId2" cstate="print">
            <a:alphaModFix amt="70000"/>
            <a:extLst>
              <a:ext uri="{28A0092B-C50C-407E-A947-70E740481C1C}">
                <a14:useLocalDpi xmlns:a14="http://schemas.microsoft.com/office/drawing/2010/main"/>
              </a:ext>
              <a:ext uri="{96DAC541-7B7A-43D3-8B79-37D633B846F1}">
                <asvg:svgBlip xmlns:asvg="http://schemas.microsoft.com/office/drawing/2016/SVG/main" r:embed="rId3"/>
              </a:ext>
            </a:extLst>
          </a:blip>
          <a:srcRect l="-17999" t="38362" r="28928" b="-11489"/>
          <a:stretch/>
        </p:blipFill>
        <p:spPr>
          <a:xfrm>
            <a:off x="5210203" y="-1"/>
            <a:ext cx="3933796" cy="3616961"/>
          </a:xfrm>
          <a:prstGeom prst="rect">
            <a:avLst/>
          </a:prstGeom>
        </p:spPr>
      </p:pic>
      <p:sp>
        <p:nvSpPr>
          <p:cNvPr id="12" name="TextBox 11">
            <a:extLst>
              <a:ext uri="{FF2B5EF4-FFF2-40B4-BE49-F238E27FC236}">
                <a16:creationId xmlns:a16="http://schemas.microsoft.com/office/drawing/2014/main" id="{1B648F2A-D33B-B046-B205-B90D7DA02320}"/>
              </a:ext>
            </a:extLst>
          </p:cNvPr>
          <p:cNvSpPr txBox="1"/>
          <p:nvPr userDrawn="1"/>
        </p:nvSpPr>
        <p:spPr>
          <a:xfrm>
            <a:off x="8734096" y="4841267"/>
            <a:ext cx="257504" cy="124329"/>
          </a:xfrm>
          <a:prstGeom prst="rect">
            <a:avLst/>
          </a:prstGeom>
          <a:noFill/>
        </p:spPr>
        <p:txBody>
          <a:bodyPr wrap="square" lIns="45720" tIns="0" rIns="0" bIns="0" rtlCol="0">
            <a:spAutoFit/>
          </a:bodyPr>
          <a:lstStyle>
            <a:defPPr>
              <a:defRPr lang="en-US"/>
            </a:defPPr>
            <a:lvl1pPr defTabSz="457200">
              <a:defRPr sz="750">
                <a:solidFill>
                  <a:schemeClr val="bg1">
                    <a:lumMod val="75000"/>
                  </a:schemeClr>
                </a:solidFill>
                <a:latin typeface="Lato" panose="020F0502020204030203" pitchFamily="34" charset="0"/>
              </a:defRPr>
            </a:lvl1pPr>
          </a:lstStyle>
          <a:p>
            <a:pPr marL="0" lvl="0" indent="0">
              <a:buNone/>
            </a:pPr>
            <a:fld id="{0A52FF5E-384C-654F-BC85-B661B40A616C}" type="slidenum">
              <a:rPr lang="en-US" sz="750" smtClean="0">
                <a:solidFill>
                  <a:schemeClr val="bg1">
                    <a:lumMod val="85000"/>
                  </a:schemeClr>
                </a:solidFill>
              </a:rPr>
              <a:pPr marL="0" lvl="0" indent="0">
                <a:buNone/>
              </a:pPr>
              <a:t>‹#›</a:t>
            </a:fld>
            <a:endParaRPr lang="en-US" sz="750" dirty="0">
              <a:solidFill>
                <a:schemeClr val="bg1">
                  <a:lumMod val="85000"/>
                </a:schemeClr>
              </a:solidFill>
            </a:endParaRPr>
          </a:p>
        </p:txBody>
      </p:sp>
      <p:pic>
        <p:nvPicPr>
          <p:cNvPr id="14" name="Picture 5">
            <a:extLst>
              <a:ext uri="{FF2B5EF4-FFF2-40B4-BE49-F238E27FC236}">
                <a16:creationId xmlns:a16="http://schemas.microsoft.com/office/drawing/2014/main" id="{5E77068B-43C6-514C-8DD1-9345C8456824}"/>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7972095" y="4781526"/>
            <a:ext cx="762000" cy="264160"/>
          </a:xfrm>
          <a:prstGeom prst="rect">
            <a:avLst/>
          </a:prstGeom>
          <a:noFill/>
        </p:spPr>
      </p:pic>
      <p:sp>
        <p:nvSpPr>
          <p:cNvPr id="13" name="Picture Placeholder 5">
            <a:extLst>
              <a:ext uri="{FF2B5EF4-FFF2-40B4-BE49-F238E27FC236}">
                <a16:creationId xmlns:a16="http://schemas.microsoft.com/office/drawing/2014/main" id="{0B1AFC9C-379D-164C-8E3F-31402EACD4A8}"/>
              </a:ext>
            </a:extLst>
          </p:cNvPr>
          <p:cNvSpPr>
            <a:spLocks noGrp="1"/>
          </p:cNvSpPr>
          <p:nvPr>
            <p:ph type="pic" sz="quarter" idx="11" hasCustomPrompt="1"/>
          </p:nvPr>
        </p:nvSpPr>
        <p:spPr>
          <a:xfrm>
            <a:off x="-611" y="-3175"/>
            <a:ext cx="2896211" cy="5160212"/>
          </a:xfrm>
          <a:custGeom>
            <a:avLst/>
            <a:gdLst>
              <a:gd name="connsiteX0" fmla="*/ 0 w 4556125"/>
              <a:gd name="connsiteY0" fmla="*/ 0 h 5151438"/>
              <a:gd name="connsiteX1" fmla="*/ 4556125 w 4556125"/>
              <a:gd name="connsiteY1" fmla="*/ 0 h 5151438"/>
              <a:gd name="connsiteX2" fmla="*/ 4556125 w 4556125"/>
              <a:gd name="connsiteY2" fmla="*/ 5151438 h 5151438"/>
              <a:gd name="connsiteX3" fmla="*/ 0 w 4556125"/>
              <a:gd name="connsiteY3" fmla="*/ 5151438 h 5151438"/>
              <a:gd name="connsiteX4" fmla="*/ 0 w 4556125"/>
              <a:gd name="connsiteY4" fmla="*/ 0 h 5151438"/>
              <a:gd name="connsiteX0" fmla="*/ 0 w 4556125"/>
              <a:gd name="connsiteY0" fmla="*/ 0 h 5151438"/>
              <a:gd name="connsiteX1" fmla="*/ 4556125 w 4556125"/>
              <a:gd name="connsiteY1" fmla="*/ 0 h 5151438"/>
              <a:gd name="connsiteX2" fmla="*/ 2957948 w 4556125"/>
              <a:gd name="connsiteY2" fmla="*/ 5151438 h 5151438"/>
              <a:gd name="connsiteX3" fmla="*/ 0 w 4556125"/>
              <a:gd name="connsiteY3" fmla="*/ 5151438 h 5151438"/>
              <a:gd name="connsiteX4" fmla="*/ 0 w 4556125"/>
              <a:gd name="connsiteY4" fmla="*/ 0 h 5151438"/>
              <a:gd name="connsiteX0" fmla="*/ 0 w 4515665"/>
              <a:gd name="connsiteY0" fmla="*/ 0 h 5151438"/>
              <a:gd name="connsiteX1" fmla="*/ 4515665 w 4515665"/>
              <a:gd name="connsiteY1" fmla="*/ 0 h 5151438"/>
              <a:gd name="connsiteX2" fmla="*/ 2957948 w 4515665"/>
              <a:gd name="connsiteY2" fmla="*/ 5151438 h 5151438"/>
              <a:gd name="connsiteX3" fmla="*/ 0 w 4515665"/>
              <a:gd name="connsiteY3" fmla="*/ 5151438 h 5151438"/>
              <a:gd name="connsiteX4" fmla="*/ 0 w 4515665"/>
              <a:gd name="connsiteY4" fmla="*/ 0 h 5151438"/>
              <a:gd name="connsiteX0" fmla="*/ 0 w 4515665"/>
              <a:gd name="connsiteY0" fmla="*/ 0 h 5164138"/>
              <a:gd name="connsiteX1" fmla="*/ 4515665 w 4515665"/>
              <a:gd name="connsiteY1" fmla="*/ 0 h 5164138"/>
              <a:gd name="connsiteX2" fmla="*/ 3015098 w 4515665"/>
              <a:gd name="connsiteY2" fmla="*/ 5164138 h 5164138"/>
              <a:gd name="connsiteX3" fmla="*/ 0 w 4515665"/>
              <a:gd name="connsiteY3" fmla="*/ 5151438 h 5164138"/>
              <a:gd name="connsiteX4" fmla="*/ 0 w 4515665"/>
              <a:gd name="connsiteY4" fmla="*/ 0 h 5164138"/>
              <a:gd name="connsiteX0" fmla="*/ 0 w 4407715"/>
              <a:gd name="connsiteY0" fmla="*/ 0 h 5164138"/>
              <a:gd name="connsiteX1" fmla="*/ 4407715 w 4407715"/>
              <a:gd name="connsiteY1" fmla="*/ 6350 h 5164138"/>
              <a:gd name="connsiteX2" fmla="*/ 3015098 w 4407715"/>
              <a:gd name="connsiteY2" fmla="*/ 5164138 h 5164138"/>
              <a:gd name="connsiteX3" fmla="*/ 0 w 4407715"/>
              <a:gd name="connsiteY3" fmla="*/ 5151438 h 5164138"/>
              <a:gd name="connsiteX4" fmla="*/ 0 w 4407715"/>
              <a:gd name="connsiteY4" fmla="*/ 0 h 5164138"/>
              <a:gd name="connsiteX0" fmla="*/ 0 w 4534715"/>
              <a:gd name="connsiteY0" fmla="*/ 0 h 5164138"/>
              <a:gd name="connsiteX1" fmla="*/ 4534715 w 4534715"/>
              <a:gd name="connsiteY1" fmla="*/ 12700 h 5164138"/>
              <a:gd name="connsiteX2" fmla="*/ 3015098 w 4534715"/>
              <a:gd name="connsiteY2" fmla="*/ 5164138 h 5164138"/>
              <a:gd name="connsiteX3" fmla="*/ 0 w 4534715"/>
              <a:gd name="connsiteY3" fmla="*/ 5151438 h 5164138"/>
              <a:gd name="connsiteX4" fmla="*/ 0 w 4534715"/>
              <a:gd name="connsiteY4" fmla="*/ 0 h 5164138"/>
              <a:gd name="connsiteX0" fmla="*/ 1403350 w 4534715"/>
              <a:gd name="connsiteY0" fmla="*/ 0 h 5151438"/>
              <a:gd name="connsiteX1" fmla="*/ 4534715 w 4534715"/>
              <a:gd name="connsiteY1" fmla="*/ 0 h 5151438"/>
              <a:gd name="connsiteX2" fmla="*/ 3015098 w 4534715"/>
              <a:gd name="connsiteY2" fmla="*/ 5151438 h 5151438"/>
              <a:gd name="connsiteX3" fmla="*/ 0 w 4534715"/>
              <a:gd name="connsiteY3" fmla="*/ 5138738 h 5151438"/>
              <a:gd name="connsiteX4" fmla="*/ 1403350 w 4534715"/>
              <a:gd name="connsiteY4" fmla="*/ 0 h 5151438"/>
              <a:gd name="connsiteX0" fmla="*/ 0 w 3131365"/>
              <a:gd name="connsiteY0" fmla="*/ 0 h 5151438"/>
              <a:gd name="connsiteX1" fmla="*/ 3131365 w 3131365"/>
              <a:gd name="connsiteY1" fmla="*/ 0 h 5151438"/>
              <a:gd name="connsiteX2" fmla="*/ 1611748 w 3131365"/>
              <a:gd name="connsiteY2" fmla="*/ 5151438 h 5151438"/>
              <a:gd name="connsiteX3" fmla="*/ 12700 w 3131365"/>
              <a:gd name="connsiteY3" fmla="*/ 5145088 h 5151438"/>
              <a:gd name="connsiteX4" fmla="*/ 0 w 3131365"/>
              <a:gd name="connsiteY4" fmla="*/ 0 h 5151438"/>
              <a:gd name="connsiteX0" fmla="*/ 552474 w 3118689"/>
              <a:gd name="connsiteY0" fmla="*/ 0 h 5151438"/>
              <a:gd name="connsiteX1" fmla="*/ 3118689 w 3118689"/>
              <a:gd name="connsiteY1" fmla="*/ 0 h 5151438"/>
              <a:gd name="connsiteX2" fmla="*/ 1599072 w 3118689"/>
              <a:gd name="connsiteY2" fmla="*/ 5151438 h 5151438"/>
              <a:gd name="connsiteX3" fmla="*/ 24 w 3118689"/>
              <a:gd name="connsiteY3" fmla="*/ 5145088 h 5151438"/>
              <a:gd name="connsiteX4" fmla="*/ 552474 w 3118689"/>
              <a:gd name="connsiteY4" fmla="*/ 0 h 5151438"/>
              <a:gd name="connsiteX0" fmla="*/ 228656 w 3118721"/>
              <a:gd name="connsiteY0" fmla="*/ 0 h 5151438"/>
              <a:gd name="connsiteX1" fmla="*/ 3118721 w 3118721"/>
              <a:gd name="connsiteY1" fmla="*/ 0 h 5151438"/>
              <a:gd name="connsiteX2" fmla="*/ 1599104 w 3118721"/>
              <a:gd name="connsiteY2" fmla="*/ 5151438 h 5151438"/>
              <a:gd name="connsiteX3" fmla="*/ 56 w 3118721"/>
              <a:gd name="connsiteY3" fmla="*/ 5145088 h 5151438"/>
              <a:gd name="connsiteX4" fmla="*/ 228656 w 3118721"/>
              <a:gd name="connsiteY4" fmla="*/ 0 h 5151438"/>
              <a:gd name="connsiteX0" fmla="*/ 0 w 2890065"/>
              <a:gd name="connsiteY0" fmla="*/ 0 h 5151438"/>
              <a:gd name="connsiteX1" fmla="*/ 2890065 w 2890065"/>
              <a:gd name="connsiteY1" fmla="*/ 0 h 5151438"/>
              <a:gd name="connsiteX2" fmla="*/ 1370448 w 2890065"/>
              <a:gd name="connsiteY2" fmla="*/ 5151438 h 5151438"/>
              <a:gd name="connsiteX3" fmla="*/ 241300 w 2890065"/>
              <a:gd name="connsiteY3" fmla="*/ 5119688 h 5151438"/>
              <a:gd name="connsiteX4" fmla="*/ 0 w 2890065"/>
              <a:gd name="connsiteY4" fmla="*/ 0 h 5151438"/>
              <a:gd name="connsiteX0" fmla="*/ 1221 w 2891286"/>
              <a:gd name="connsiteY0" fmla="*/ 0 h 5151438"/>
              <a:gd name="connsiteX1" fmla="*/ 2891286 w 2891286"/>
              <a:gd name="connsiteY1" fmla="*/ 0 h 5151438"/>
              <a:gd name="connsiteX2" fmla="*/ 1371669 w 2891286"/>
              <a:gd name="connsiteY2" fmla="*/ 5151438 h 5151438"/>
              <a:gd name="connsiteX3" fmla="*/ 1221 w 2891286"/>
              <a:gd name="connsiteY3" fmla="*/ 5151438 h 5151438"/>
              <a:gd name="connsiteX4" fmla="*/ 1221 w 2891286"/>
              <a:gd name="connsiteY4" fmla="*/ 0 h 5151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1286" h="5151438">
                <a:moveTo>
                  <a:pt x="1221" y="0"/>
                </a:moveTo>
                <a:lnTo>
                  <a:pt x="2891286" y="0"/>
                </a:lnTo>
                <a:lnTo>
                  <a:pt x="1371669" y="5151438"/>
                </a:lnTo>
                <a:lnTo>
                  <a:pt x="1221" y="5151438"/>
                </a:lnTo>
                <a:cubicBezTo>
                  <a:pt x="-3012" y="3436409"/>
                  <a:pt x="5454" y="1715029"/>
                  <a:pt x="1221" y="0"/>
                </a:cubicBezTo>
                <a:close/>
              </a:path>
            </a:pathLst>
          </a:custGeom>
          <a:gradFill flip="none" rotWithShape="1">
            <a:gsLst>
              <a:gs pos="0">
                <a:schemeClr val="tx1">
                  <a:lumMod val="75000"/>
                  <a:lumOff val="25000"/>
                </a:schemeClr>
              </a:gs>
              <a:gs pos="100000">
                <a:schemeClr val="tx1">
                  <a:lumMod val="90000"/>
                  <a:lumOff val="10000"/>
                </a:schemeClr>
              </a:gs>
            </a:gsLst>
            <a:lin ang="8100000" scaled="1"/>
            <a:tileRect/>
          </a:gradFill>
        </p:spPr>
        <p:txBody>
          <a:bodyPr vert="horz" lIns="0" tIns="0" rIns="0" bIns="0" rtlCol="0" anchor="ctr" anchorCtr="0">
            <a:normAutofit/>
          </a:bodyPr>
          <a:lstStyle>
            <a:lvl1pPr>
              <a:defRPr lang="en-US" sz="600">
                <a:noFill/>
              </a:defRPr>
            </a:lvl1pPr>
          </a:lstStyle>
          <a:p>
            <a:pPr marL="115094" lvl="0" indent="-115094" algn="ctr"/>
            <a:r>
              <a:rPr lang="en-US"/>
              <a:t>Picture </a:t>
            </a:r>
          </a:p>
        </p:txBody>
      </p:sp>
      <p:sp>
        <p:nvSpPr>
          <p:cNvPr id="6" name="Title 1">
            <a:extLst>
              <a:ext uri="{FF2B5EF4-FFF2-40B4-BE49-F238E27FC236}">
                <a16:creationId xmlns:a16="http://schemas.microsoft.com/office/drawing/2014/main" id="{30C80049-CC3F-5E4B-A303-EA647B4E9D9D}"/>
              </a:ext>
            </a:extLst>
          </p:cNvPr>
          <p:cNvSpPr>
            <a:spLocks noGrp="1"/>
          </p:cNvSpPr>
          <p:nvPr>
            <p:ph type="title"/>
          </p:nvPr>
        </p:nvSpPr>
        <p:spPr>
          <a:xfrm>
            <a:off x="3360737" y="2013136"/>
            <a:ext cx="5197476" cy="558614"/>
          </a:xfrm>
          <a:prstGeom prst="rect">
            <a:avLst/>
          </a:prstGeom>
        </p:spPr>
        <p:txBody>
          <a:bodyPr vert="horz" wrap="square" lIns="0" tIns="0" rIns="0" bIns="182880" rtlCol="0" anchor="t" anchorCtr="0">
            <a:spAutoFit/>
          </a:bodyPr>
          <a:lstStyle>
            <a:lvl1pPr>
              <a:defRPr lang="en-US" sz="2700" dirty="0"/>
            </a:lvl1pPr>
          </a:lstStyle>
          <a:p>
            <a:pPr lvl="0"/>
            <a:endParaRPr lang="en-US" dirty="0"/>
          </a:p>
        </p:txBody>
      </p:sp>
      <p:sp>
        <p:nvSpPr>
          <p:cNvPr id="7" name="Text Placeholder 2">
            <a:extLst>
              <a:ext uri="{FF2B5EF4-FFF2-40B4-BE49-F238E27FC236}">
                <a16:creationId xmlns:a16="http://schemas.microsoft.com/office/drawing/2014/main" id="{431CEBF2-0982-EC44-9EA1-5710E6B828FB}"/>
              </a:ext>
            </a:extLst>
          </p:cNvPr>
          <p:cNvSpPr>
            <a:spLocks noGrp="1"/>
          </p:cNvSpPr>
          <p:nvPr>
            <p:ph type="body" sz="quarter" idx="18"/>
          </p:nvPr>
        </p:nvSpPr>
        <p:spPr>
          <a:xfrm>
            <a:off x="3360737" y="2571750"/>
            <a:ext cx="2286000" cy="215508"/>
          </a:xfrm>
          <a:prstGeom prst="rect">
            <a:avLst/>
          </a:prstGeom>
        </p:spPr>
        <p:txBody>
          <a:bodyPr>
            <a:spAutoFit/>
          </a:bodyPr>
          <a:lstStyle/>
          <a:p>
            <a:pPr lvl="0"/>
            <a:endParaRPr lang="en-US" dirty="0"/>
          </a:p>
        </p:txBody>
      </p:sp>
      <p:sp>
        <p:nvSpPr>
          <p:cNvPr id="8" name="TextBox 7">
            <a:extLst>
              <a:ext uri="{FF2B5EF4-FFF2-40B4-BE49-F238E27FC236}">
                <a16:creationId xmlns:a16="http://schemas.microsoft.com/office/drawing/2014/main" id="{47012F98-1A9A-FA45-B7C0-0FDF2E4FFD47}"/>
              </a:ext>
            </a:extLst>
          </p:cNvPr>
          <p:cNvSpPr txBox="1">
            <a:spLocks/>
          </p:cNvSpPr>
          <p:nvPr userDrawn="1"/>
        </p:nvSpPr>
        <p:spPr>
          <a:xfrm>
            <a:off x="1707246" y="2813992"/>
            <a:ext cx="741150" cy="2329508"/>
          </a:xfrm>
          <a:custGeom>
            <a:avLst/>
            <a:gdLst>
              <a:gd name="connsiteX0" fmla="*/ 3007140 w 3161850"/>
              <a:gd name="connsiteY0" fmla="*/ 0 h 10287002"/>
              <a:gd name="connsiteX1" fmla="*/ 3161850 w 3161850"/>
              <a:gd name="connsiteY1" fmla="*/ 0 h 10287002"/>
              <a:gd name="connsiteX2" fmla="*/ 154710 w 3161850"/>
              <a:gd name="connsiteY2" fmla="*/ 10287002 h 10287002"/>
              <a:gd name="connsiteX3" fmla="*/ 0 w 3161850"/>
              <a:gd name="connsiteY3" fmla="*/ 10287002 h 10287002"/>
            </a:gdLst>
            <a:ahLst/>
            <a:cxnLst>
              <a:cxn ang="0">
                <a:pos x="connsiteX0" y="connsiteY0"/>
              </a:cxn>
              <a:cxn ang="0">
                <a:pos x="connsiteX1" y="connsiteY1"/>
              </a:cxn>
              <a:cxn ang="0">
                <a:pos x="connsiteX2" y="connsiteY2"/>
              </a:cxn>
              <a:cxn ang="0">
                <a:pos x="connsiteX3" y="connsiteY3"/>
              </a:cxn>
            </a:cxnLst>
            <a:rect l="l" t="t" r="r" b="b"/>
            <a:pathLst>
              <a:path w="3161850" h="10287002">
                <a:moveTo>
                  <a:pt x="3007140" y="0"/>
                </a:moveTo>
                <a:lnTo>
                  <a:pt x="3161850" y="0"/>
                </a:lnTo>
                <a:lnTo>
                  <a:pt x="154710" y="10287002"/>
                </a:lnTo>
                <a:lnTo>
                  <a:pt x="0" y="10287002"/>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sz="2700" b="0" i="0" dirty="0">
              <a:latin typeface="Lato Light" panose="020F0302020204030203" pitchFamily="34" charset="77"/>
            </a:endParaRPr>
          </a:p>
        </p:txBody>
      </p:sp>
      <p:sp>
        <p:nvSpPr>
          <p:cNvPr id="9" name="Text Placeholder 2">
            <a:extLst>
              <a:ext uri="{FF2B5EF4-FFF2-40B4-BE49-F238E27FC236}">
                <a16:creationId xmlns:a16="http://schemas.microsoft.com/office/drawing/2014/main" id="{3386FC42-6D37-C344-9075-108FBE958CCE}"/>
              </a:ext>
            </a:extLst>
          </p:cNvPr>
          <p:cNvSpPr>
            <a:spLocks noGrp="1"/>
          </p:cNvSpPr>
          <p:nvPr>
            <p:ph type="body" sz="quarter" idx="19"/>
          </p:nvPr>
        </p:nvSpPr>
        <p:spPr>
          <a:xfrm>
            <a:off x="6268243" y="2571750"/>
            <a:ext cx="2286000" cy="215508"/>
          </a:xfrm>
          <a:prstGeom prst="rect">
            <a:avLst/>
          </a:prstGeom>
        </p:spPr>
        <p:txBody>
          <a:bodyPr>
            <a:spAutoFit/>
          </a:bodyPr>
          <a:lstStyle/>
          <a:p>
            <a:pPr lvl="0"/>
            <a:endParaRPr lang="en-US" dirty="0"/>
          </a:p>
        </p:txBody>
      </p:sp>
    </p:spTree>
    <p:extLst>
      <p:ext uri="{BB962C8B-B14F-4D97-AF65-F5344CB8AC3E}">
        <p14:creationId xmlns:p14="http://schemas.microsoft.com/office/powerpoint/2010/main" val="1977855486"/>
      </p:ext>
    </p:extLst>
  </p:cSld>
  <p:clrMapOvr>
    <a:masterClrMapping/>
  </p:clrMapOvr>
  <p:extLst>
    <p:ext uri="{DCECCB84-F9BA-43D5-87BE-67443E8EF086}">
      <p15:sldGuideLst xmlns:p15="http://schemas.microsoft.com/office/powerpoint/2012/main">
        <p15:guide id="1" pos="211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 Column + Large Image Right">
    <p:spTree>
      <p:nvGrpSpPr>
        <p:cNvPr id="1" name=""/>
        <p:cNvGrpSpPr/>
        <p:nvPr/>
      </p:nvGrpSpPr>
      <p:grpSpPr>
        <a:xfrm>
          <a:off x="0" y="0"/>
          <a:ext cx="0" cy="0"/>
          <a:chOff x="0" y="0"/>
          <a:chExt cx="0" cy="0"/>
        </a:xfrm>
      </p:grpSpPr>
      <p:sp>
        <p:nvSpPr>
          <p:cNvPr id="11" name="Picture Placeholder 9">
            <a:extLst>
              <a:ext uri="{FF2B5EF4-FFF2-40B4-BE49-F238E27FC236}">
                <a16:creationId xmlns:a16="http://schemas.microsoft.com/office/drawing/2014/main" id="{3C554B20-5F85-D649-BC7E-C268C4F2B4E6}"/>
              </a:ext>
            </a:extLst>
          </p:cNvPr>
          <p:cNvSpPr>
            <a:spLocks noGrp="1"/>
          </p:cNvSpPr>
          <p:nvPr>
            <p:ph type="pic" sz="quarter" idx="13" hasCustomPrompt="1"/>
          </p:nvPr>
        </p:nvSpPr>
        <p:spPr>
          <a:xfrm>
            <a:off x="6249866" y="-3175"/>
            <a:ext cx="2899567" cy="5146132"/>
          </a:xfrm>
          <a:custGeom>
            <a:avLst/>
            <a:gdLst>
              <a:gd name="connsiteX0" fmla="*/ 0 w 4495800"/>
              <a:gd name="connsiteY0" fmla="*/ 0 h 5151438"/>
              <a:gd name="connsiteX1" fmla="*/ 4495800 w 4495800"/>
              <a:gd name="connsiteY1" fmla="*/ 0 h 5151438"/>
              <a:gd name="connsiteX2" fmla="*/ 4495800 w 4495800"/>
              <a:gd name="connsiteY2" fmla="*/ 5151438 h 5151438"/>
              <a:gd name="connsiteX3" fmla="*/ 0 w 4495800"/>
              <a:gd name="connsiteY3" fmla="*/ 5151438 h 5151438"/>
              <a:gd name="connsiteX4" fmla="*/ 0 w 4495800"/>
              <a:gd name="connsiteY4" fmla="*/ 0 h 5151438"/>
              <a:gd name="connsiteX0" fmla="*/ 1504950 w 4495800"/>
              <a:gd name="connsiteY0" fmla="*/ 0 h 5157788"/>
              <a:gd name="connsiteX1" fmla="*/ 4495800 w 4495800"/>
              <a:gd name="connsiteY1" fmla="*/ 6350 h 5157788"/>
              <a:gd name="connsiteX2" fmla="*/ 4495800 w 4495800"/>
              <a:gd name="connsiteY2" fmla="*/ 5157788 h 5157788"/>
              <a:gd name="connsiteX3" fmla="*/ 0 w 4495800"/>
              <a:gd name="connsiteY3" fmla="*/ 5157788 h 5157788"/>
              <a:gd name="connsiteX4" fmla="*/ 1504950 w 4495800"/>
              <a:gd name="connsiteY4" fmla="*/ 0 h 5157788"/>
              <a:gd name="connsiteX0" fmla="*/ 1587500 w 4578350"/>
              <a:gd name="connsiteY0" fmla="*/ 0 h 5157788"/>
              <a:gd name="connsiteX1" fmla="*/ 4578350 w 4578350"/>
              <a:gd name="connsiteY1" fmla="*/ 6350 h 5157788"/>
              <a:gd name="connsiteX2" fmla="*/ 4578350 w 4578350"/>
              <a:gd name="connsiteY2" fmla="*/ 5157788 h 5157788"/>
              <a:gd name="connsiteX3" fmla="*/ 0 w 4578350"/>
              <a:gd name="connsiteY3" fmla="*/ 5151438 h 5157788"/>
              <a:gd name="connsiteX4" fmla="*/ 1587500 w 4578350"/>
              <a:gd name="connsiteY4" fmla="*/ 0 h 5157788"/>
              <a:gd name="connsiteX0" fmla="*/ 1530350 w 4521200"/>
              <a:gd name="connsiteY0" fmla="*/ 0 h 5157788"/>
              <a:gd name="connsiteX1" fmla="*/ 4521200 w 4521200"/>
              <a:gd name="connsiteY1" fmla="*/ 6350 h 5157788"/>
              <a:gd name="connsiteX2" fmla="*/ 4521200 w 4521200"/>
              <a:gd name="connsiteY2" fmla="*/ 5157788 h 5157788"/>
              <a:gd name="connsiteX3" fmla="*/ 0 w 4521200"/>
              <a:gd name="connsiteY3" fmla="*/ 5157788 h 5157788"/>
              <a:gd name="connsiteX4" fmla="*/ 1530350 w 4521200"/>
              <a:gd name="connsiteY4" fmla="*/ 0 h 5157788"/>
              <a:gd name="connsiteX0" fmla="*/ 1530350 w 4521200"/>
              <a:gd name="connsiteY0" fmla="*/ 0 h 5157788"/>
              <a:gd name="connsiteX1" fmla="*/ 2470150 w 4521200"/>
              <a:gd name="connsiteY1" fmla="*/ 6350 h 5157788"/>
              <a:gd name="connsiteX2" fmla="*/ 4521200 w 4521200"/>
              <a:gd name="connsiteY2" fmla="*/ 5157788 h 5157788"/>
              <a:gd name="connsiteX3" fmla="*/ 0 w 4521200"/>
              <a:gd name="connsiteY3" fmla="*/ 5157788 h 5157788"/>
              <a:gd name="connsiteX4" fmla="*/ 1530350 w 4521200"/>
              <a:gd name="connsiteY4" fmla="*/ 0 h 5157788"/>
              <a:gd name="connsiteX0" fmla="*/ 1530350 w 4521200"/>
              <a:gd name="connsiteY0" fmla="*/ 0 h 5157788"/>
              <a:gd name="connsiteX1" fmla="*/ 2882900 w 4521200"/>
              <a:gd name="connsiteY1" fmla="*/ 0 h 5157788"/>
              <a:gd name="connsiteX2" fmla="*/ 4521200 w 4521200"/>
              <a:gd name="connsiteY2" fmla="*/ 5157788 h 5157788"/>
              <a:gd name="connsiteX3" fmla="*/ 0 w 4521200"/>
              <a:gd name="connsiteY3" fmla="*/ 5157788 h 5157788"/>
              <a:gd name="connsiteX4" fmla="*/ 1530350 w 4521200"/>
              <a:gd name="connsiteY4" fmla="*/ 0 h 5157788"/>
              <a:gd name="connsiteX0" fmla="*/ 1530350 w 2882900"/>
              <a:gd name="connsiteY0" fmla="*/ 0 h 5157788"/>
              <a:gd name="connsiteX1" fmla="*/ 2882900 w 2882900"/>
              <a:gd name="connsiteY1" fmla="*/ 0 h 5157788"/>
              <a:gd name="connsiteX2" fmla="*/ 2527300 w 2882900"/>
              <a:gd name="connsiteY2" fmla="*/ 5119688 h 5157788"/>
              <a:gd name="connsiteX3" fmla="*/ 0 w 2882900"/>
              <a:gd name="connsiteY3" fmla="*/ 5157788 h 5157788"/>
              <a:gd name="connsiteX4" fmla="*/ 1530350 w 2882900"/>
              <a:gd name="connsiteY4" fmla="*/ 0 h 5157788"/>
              <a:gd name="connsiteX0" fmla="*/ 1530350 w 2901950"/>
              <a:gd name="connsiteY0" fmla="*/ 0 h 5157788"/>
              <a:gd name="connsiteX1" fmla="*/ 2882900 w 2901950"/>
              <a:gd name="connsiteY1" fmla="*/ 0 h 5157788"/>
              <a:gd name="connsiteX2" fmla="*/ 2901950 w 2901950"/>
              <a:gd name="connsiteY2" fmla="*/ 5151438 h 5157788"/>
              <a:gd name="connsiteX3" fmla="*/ 0 w 2901950"/>
              <a:gd name="connsiteY3" fmla="*/ 5157788 h 5157788"/>
              <a:gd name="connsiteX4" fmla="*/ 1530350 w 2901950"/>
              <a:gd name="connsiteY4" fmla="*/ 0 h 5157788"/>
              <a:gd name="connsiteX0" fmla="*/ 1530350 w 2910408"/>
              <a:gd name="connsiteY0" fmla="*/ 0 h 5157788"/>
              <a:gd name="connsiteX1" fmla="*/ 2910408 w 2910408"/>
              <a:gd name="connsiteY1" fmla="*/ 18339 h 5157788"/>
              <a:gd name="connsiteX2" fmla="*/ 2901950 w 2910408"/>
              <a:gd name="connsiteY2" fmla="*/ 5151438 h 5157788"/>
              <a:gd name="connsiteX3" fmla="*/ 0 w 2910408"/>
              <a:gd name="connsiteY3" fmla="*/ 5157788 h 5157788"/>
              <a:gd name="connsiteX4" fmla="*/ 1530350 w 2910408"/>
              <a:gd name="connsiteY4" fmla="*/ 0 h 5157788"/>
              <a:gd name="connsiteX0" fmla="*/ 1530350 w 2902174"/>
              <a:gd name="connsiteY0" fmla="*/ 0 h 5157788"/>
              <a:gd name="connsiteX1" fmla="*/ 2882900 w 2902174"/>
              <a:gd name="connsiteY1" fmla="*/ 27508 h 5157788"/>
              <a:gd name="connsiteX2" fmla="*/ 2901950 w 2902174"/>
              <a:gd name="connsiteY2" fmla="*/ 5151438 h 5157788"/>
              <a:gd name="connsiteX3" fmla="*/ 0 w 2902174"/>
              <a:gd name="connsiteY3" fmla="*/ 5157788 h 5157788"/>
              <a:gd name="connsiteX4" fmla="*/ 1530350 w 2902174"/>
              <a:gd name="connsiteY4" fmla="*/ 0 h 5157788"/>
              <a:gd name="connsiteX0" fmla="*/ 1530350 w 2903127"/>
              <a:gd name="connsiteY0" fmla="*/ 0 h 5157788"/>
              <a:gd name="connsiteX1" fmla="*/ 2903127 w 2903127"/>
              <a:gd name="connsiteY1" fmla="*/ 2787 h 5157788"/>
              <a:gd name="connsiteX2" fmla="*/ 2901950 w 2903127"/>
              <a:gd name="connsiteY2" fmla="*/ 5151438 h 5157788"/>
              <a:gd name="connsiteX3" fmla="*/ 0 w 2903127"/>
              <a:gd name="connsiteY3" fmla="*/ 5157788 h 5157788"/>
              <a:gd name="connsiteX4" fmla="*/ 1530350 w 2903127"/>
              <a:gd name="connsiteY4" fmla="*/ 0 h 5157788"/>
              <a:gd name="connsiteX0" fmla="*/ 1530350 w 2907621"/>
              <a:gd name="connsiteY0" fmla="*/ 0 h 5157788"/>
              <a:gd name="connsiteX1" fmla="*/ 2907621 w 2907621"/>
              <a:gd name="connsiteY1" fmla="*/ 2787 h 5157788"/>
              <a:gd name="connsiteX2" fmla="*/ 2901950 w 2907621"/>
              <a:gd name="connsiteY2" fmla="*/ 5151438 h 5157788"/>
              <a:gd name="connsiteX3" fmla="*/ 0 w 2907621"/>
              <a:gd name="connsiteY3" fmla="*/ 5157788 h 5157788"/>
              <a:gd name="connsiteX4" fmla="*/ 1530350 w 2907621"/>
              <a:gd name="connsiteY4" fmla="*/ 0 h 5157788"/>
              <a:gd name="connsiteX0" fmla="*/ 1530350 w 2907621"/>
              <a:gd name="connsiteY0" fmla="*/ 0 h 5160427"/>
              <a:gd name="connsiteX1" fmla="*/ 2907621 w 2907621"/>
              <a:gd name="connsiteY1" fmla="*/ 2787 h 5160427"/>
              <a:gd name="connsiteX2" fmla="*/ 2901950 w 2907621"/>
              <a:gd name="connsiteY2" fmla="*/ 5160427 h 5160427"/>
              <a:gd name="connsiteX3" fmla="*/ 0 w 2907621"/>
              <a:gd name="connsiteY3" fmla="*/ 5157788 h 5160427"/>
              <a:gd name="connsiteX4" fmla="*/ 1530350 w 2907621"/>
              <a:gd name="connsiteY4" fmla="*/ 0 h 5160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7621" h="5160427">
                <a:moveTo>
                  <a:pt x="1530350" y="0"/>
                </a:moveTo>
                <a:lnTo>
                  <a:pt x="2907621" y="2787"/>
                </a:lnTo>
                <a:cubicBezTo>
                  <a:pt x="2904802" y="1713820"/>
                  <a:pt x="2904769" y="3449394"/>
                  <a:pt x="2901950" y="5160427"/>
                </a:cubicBezTo>
                <a:lnTo>
                  <a:pt x="0" y="5157788"/>
                </a:lnTo>
                <a:lnTo>
                  <a:pt x="1530350" y="0"/>
                </a:lnTo>
                <a:close/>
              </a:path>
            </a:pathLst>
          </a:custGeom>
          <a:gradFill flip="none" rotWithShape="1">
            <a:gsLst>
              <a:gs pos="0">
                <a:schemeClr val="tx1">
                  <a:lumMod val="75000"/>
                  <a:lumOff val="25000"/>
                </a:schemeClr>
              </a:gs>
              <a:gs pos="100000">
                <a:schemeClr val="tx1">
                  <a:lumMod val="90000"/>
                  <a:lumOff val="10000"/>
                </a:schemeClr>
              </a:gs>
            </a:gsLst>
            <a:lin ang="8100000" scaled="1"/>
            <a:tileRect/>
          </a:gradFill>
        </p:spPr>
        <p:txBody>
          <a:bodyPr vert="horz" lIns="0" tIns="0" rIns="0" bIns="0" rtlCol="0" anchor="ctr" anchorCtr="0">
            <a:normAutofit/>
          </a:bodyPr>
          <a:lstStyle>
            <a:lvl1pPr>
              <a:defRPr lang="en-US" sz="600">
                <a:noFill/>
              </a:defRPr>
            </a:lvl1pPr>
          </a:lstStyle>
          <a:p>
            <a:pPr marL="115094" lvl="0" indent="-115094" algn="ctr"/>
            <a:r>
              <a:rPr lang="en-US"/>
              <a:t>Picture</a:t>
            </a:r>
          </a:p>
        </p:txBody>
      </p:sp>
      <p:sp>
        <p:nvSpPr>
          <p:cNvPr id="10" name="TextBox 9">
            <a:extLst>
              <a:ext uri="{FF2B5EF4-FFF2-40B4-BE49-F238E27FC236}">
                <a16:creationId xmlns:a16="http://schemas.microsoft.com/office/drawing/2014/main" id="{062C1F54-8084-8E48-98D3-7E2E98A286CE}"/>
              </a:ext>
            </a:extLst>
          </p:cNvPr>
          <p:cNvSpPr txBox="1">
            <a:spLocks/>
          </p:cNvSpPr>
          <p:nvPr userDrawn="1"/>
        </p:nvSpPr>
        <p:spPr>
          <a:xfrm>
            <a:off x="6692640" y="-3175"/>
            <a:ext cx="741150" cy="2329508"/>
          </a:xfrm>
          <a:custGeom>
            <a:avLst/>
            <a:gdLst>
              <a:gd name="connsiteX0" fmla="*/ 3007140 w 3161850"/>
              <a:gd name="connsiteY0" fmla="*/ 0 h 10287002"/>
              <a:gd name="connsiteX1" fmla="*/ 3161850 w 3161850"/>
              <a:gd name="connsiteY1" fmla="*/ 0 h 10287002"/>
              <a:gd name="connsiteX2" fmla="*/ 154710 w 3161850"/>
              <a:gd name="connsiteY2" fmla="*/ 10287002 h 10287002"/>
              <a:gd name="connsiteX3" fmla="*/ 0 w 3161850"/>
              <a:gd name="connsiteY3" fmla="*/ 10287002 h 10287002"/>
            </a:gdLst>
            <a:ahLst/>
            <a:cxnLst>
              <a:cxn ang="0">
                <a:pos x="connsiteX0" y="connsiteY0"/>
              </a:cxn>
              <a:cxn ang="0">
                <a:pos x="connsiteX1" y="connsiteY1"/>
              </a:cxn>
              <a:cxn ang="0">
                <a:pos x="connsiteX2" y="connsiteY2"/>
              </a:cxn>
              <a:cxn ang="0">
                <a:pos x="connsiteX3" y="connsiteY3"/>
              </a:cxn>
            </a:cxnLst>
            <a:rect l="l" t="t" r="r" b="b"/>
            <a:pathLst>
              <a:path w="3161850" h="10287002">
                <a:moveTo>
                  <a:pt x="3007140" y="0"/>
                </a:moveTo>
                <a:lnTo>
                  <a:pt x="3161850" y="0"/>
                </a:lnTo>
                <a:lnTo>
                  <a:pt x="154710" y="10287002"/>
                </a:lnTo>
                <a:lnTo>
                  <a:pt x="0" y="10287002"/>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sz="2700" b="0" i="0" dirty="0">
              <a:latin typeface="Lato Light" panose="020F0302020204030203" pitchFamily="34" charset="77"/>
            </a:endParaRPr>
          </a:p>
        </p:txBody>
      </p:sp>
      <p:sp>
        <p:nvSpPr>
          <p:cNvPr id="13" name="Title 1">
            <a:extLst>
              <a:ext uri="{FF2B5EF4-FFF2-40B4-BE49-F238E27FC236}">
                <a16:creationId xmlns:a16="http://schemas.microsoft.com/office/drawing/2014/main" id="{11C158F6-8010-B04B-8EBB-C8622F334A7B}"/>
              </a:ext>
            </a:extLst>
          </p:cNvPr>
          <p:cNvSpPr>
            <a:spLocks noGrp="1"/>
          </p:cNvSpPr>
          <p:nvPr>
            <p:ph type="title"/>
          </p:nvPr>
        </p:nvSpPr>
        <p:spPr>
          <a:xfrm>
            <a:off x="585788" y="2013136"/>
            <a:ext cx="5197476" cy="558614"/>
          </a:xfrm>
          <a:prstGeom prst="rect">
            <a:avLst/>
          </a:prstGeom>
        </p:spPr>
        <p:txBody>
          <a:bodyPr vert="horz" wrap="square" lIns="0" tIns="0" rIns="0" bIns="182880" rtlCol="0" anchor="t" anchorCtr="0">
            <a:spAutoFit/>
          </a:bodyPr>
          <a:lstStyle>
            <a:lvl1pPr>
              <a:defRPr lang="en-US" sz="2700" dirty="0"/>
            </a:lvl1pPr>
          </a:lstStyle>
          <a:p>
            <a:pPr lvl="0"/>
            <a:endParaRPr lang="en-US" dirty="0"/>
          </a:p>
        </p:txBody>
      </p:sp>
      <p:sp>
        <p:nvSpPr>
          <p:cNvPr id="14" name="Text Placeholder 2">
            <a:extLst>
              <a:ext uri="{FF2B5EF4-FFF2-40B4-BE49-F238E27FC236}">
                <a16:creationId xmlns:a16="http://schemas.microsoft.com/office/drawing/2014/main" id="{8E4E8013-1149-F545-9E37-CF5663F508FD}"/>
              </a:ext>
            </a:extLst>
          </p:cNvPr>
          <p:cNvSpPr>
            <a:spLocks noGrp="1"/>
          </p:cNvSpPr>
          <p:nvPr>
            <p:ph type="body" sz="quarter" idx="18"/>
          </p:nvPr>
        </p:nvSpPr>
        <p:spPr>
          <a:xfrm>
            <a:off x="585788" y="2571750"/>
            <a:ext cx="5197473" cy="215508"/>
          </a:xfrm>
          <a:prstGeom prst="rect">
            <a:avLst/>
          </a:prstGeom>
        </p:spPr>
        <p:txBody>
          <a:bodyPr>
            <a:spAutoFit/>
          </a:bodyPr>
          <a:lstStyle/>
          <a:p>
            <a:pPr lvl="0"/>
            <a:endParaRPr lang="en-US" dirty="0"/>
          </a:p>
        </p:txBody>
      </p:sp>
      <p:pic>
        <p:nvPicPr>
          <p:cNvPr id="18" name="Graphic 17">
            <a:extLst>
              <a:ext uri="{FF2B5EF4-FFF2-40B4-BE49-F238E27FC236}">
                <a16:creationId xmlns:a16="http://schemas.microsoft.com/office/drawing/2014/main" id="{E013B547-4A24-7B47-95BE-69FA47AF244C}"/>
              </a:ext>
            </a:extLst>
          </p:cNvPr>
          <p:cNvPicPr>
            <a:picLocks noChangeAspect="1"/>
          </p:cNvPicPr>
          <p:nvPr userDrawn="1"/>
        </p:nvPicPr>
        <p:blipFill rotWithShape="1">
          <a:blip r:embed="rId2" cstate="print">
            <a:alphaModFix amt="90000"/>
            <a:extLst>
              <a:ext uri="{28A0092B-C50C-407E-A947-70E740481C1C}">
                <a14:useLocalDpi xmlns:a14="http://schemas.microsoft.com/office/drawing/2010/main"/>
              </a:ext>
              <a:ext uri="{96DAC541-7B7A-43D3-8B79-37D633B846F1}">
                <asvg:svgBlip xmlns:asvg="http://schemas.microsoft.com/office/drawing/2016/SVG/main" r:embed="rId3"/>
              </a:ext>
            </a:extLst>
          </a:blip>
          <a:srcRect l="-17999" t="38362" r="28928" b="-11489"/>
          <a:stretch/>
        </p:blipFill>
        <p:spPr>
          <a:xfrm flipH="1">
            <a:off x="-2075" y="0"/>
            <a:ext cx="2870689" cy="2639479"/>
          </a:xfrm>
          <a:prstGeom prst="rect">
            <a:avLst/>
          </a:prstGeom>
        </p:spPr>
      </p:pic>
    </p:spTree>
    <p:extLst>
      <p:ext uri="{BB962C8B-B14F-4D97-AF65-F5344CB8AC3E}">
        <p14:creationId xmlns:p14="http://schemas.microsoft.com/office/powerpoint/2010/main" val="1756825825"/>
      </p:ext>
    </p:extLst>
  </p:cSld>
  <p:clrMapOvr>
    <a:masterClrMapping/>
  </p:clrMapOvr>
  <p:extLst>
    <p:ext uri="{DCECCB84-F9BA-43D5-87BE-67443E8EF086}">
      <p15:sldGuideLst xmlns:p15="http://schemas.microsoft.com/office/powerpoint/2012/main">
        <p15:guide id="1" pos="3648"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 Column + Large Image Right">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6AAEBE9C-3463-474F-A442-FEF999F56CAE}"/>
              </a:ext>
            </a:extLst>
          </p:cNvPr>
          <p:cNvPicPr>
            <a:picLocks noChangeAspect="1"/>
          </p:cNvPicPr>
          <p:nvPr userDrawn="1"/>
        </p:nvPicPr>
        <p:blipFill rotWithShape="1">
          <a:blip r:embed="rId2" cstate="print">
            <a:alphaModFix amt="90000"/>
            <a:extLst>
              <a:ext uri="{28A0092B-C50C-407E-A947-70E740481C1C}">
                <a14:useLocalDpi xmlns:a14="http://schemas.microsoft.com/office/drawing/2010/main"/>
              </a:ext>
              <a:ext uri="{96DAC541-7B7A-43D3-8B79-37D633B846F1}">
                <asvg:svgBlip xmlns:asvg="http://schemas.microsoft.com/office/drawing/2016/SVG/main" r:embed="rId3"/>
              </a:ext>
            </a:extLst>
          </a:blip>
          <a:srcRect l="-17999" t="38362" r="28928" b="-11489"/>
          <a:stretch/>
        </p:blipFill>
        <p:spPr>
          <a:xfrm flipH="1">
            <a:off x="-2075" y="0"/>
            <a:ext cx="2870689" cy="2639479"/>
          </a:xfrm>
          <a:prstGeom prst="rect">
            <a:avLst/>
          </a:prstGeom>
        </p:spPr>
      </p:pic>
      <p:sp>
        <p:nvSpPr>
          <p:cNvPr id="8" name="TextBox 7">
            <a:extLst>
              <a:ext uri="{FF2B5EF4-FFF2-40B4-BE49-F238E27FC236}">
                <a16:creationId xmlns:a16="http://schemas.microsoft.com/office/drawing/2014/main" id="{61428B8C-1DD1-BA4A-B1C6-9751A66C8562}"/>
              </a:ext>
            </a:extLst>
          </p:cNvPr>
          <p:cNvSpPr txBox="1"/>
          <p:nvPr userDrawn="1"/>
        </p:nvSpPr>
        <p:spPr>
          <a:xfrm>
            <a:off x="8734096" y="4856635"/>
            <a:ext cx="257504" cy="115416"/>
          </a:xfrm>
          <a:prstGeom prst="rect">
            <a:avLst/>
          </a:prstGeom>
          <a:noFill/>
        </p:spPr>
        <p:txBody>
          <a:bodyPr wrap="square" lIns="45720" tIns="0" rIns="0" bIns="0" rtlCol="0">
            <a:spAutoFit/>
          </a:bodyPr>
          <a:lstStyle>
            <a:defPPr>
              <a:defRPr lang="en-US"/>
            </a:defPPr>
            <a:lvl1pPr defTabSz="457200">
              <a:defRPr sz="750">
                <a:solidFill>
                  <a:schemeClr val="bg1">
                    <a:lumMod val="75000"/>
                  </a:schemeClr>
                </a:solidFill>
                <a:latin typeface="Lato" panose="020F0502020204030203" pitchFamily="34" charset="0"/>
              </a:defRPr>
            </a:lvl1pPr>
          </a:lstStyle>
          <a:p>
            <a:pPr lvl="0"/>
            <a:fld id="{0A52FF5E-384C-654F-BC85-B661B40A616C}" type="slidenum">
              <a:rPr lang="en-US" sz="750"/>
              <a:pPr lvl="0"/>
              <a:t>‹#›</a:t>
            </a:fld>
            <a:endParaRPr lang="en-US" sz="750"/>
          </a:p>
        </p:txBody>
      </p:sp>
      <p:pic>
        <p:nvPicPr>
          <p:cNvPr id="9" name="Picture 8">
            <a:extLst>
              <a:ext uri="{FF2B5EF4-FFF2-40B4-BE49-F238E27FC236}">
                <a16:creationId xmlns:a16="http://schemas.microsoft.com/office/drawing/2014/main" id="{A85BA34A-4BD4-9640-9C4A-C385106A01AD}"/>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972095" y="4780684"/>
            <a:ext cx="762000" cy="265845"/>
          </a:xfrm>
          <a:prstGeom prst="rect">
            <a:avLst/>
          </a:prstGeom>
        </p:spPr>
      </p:pic>
      <p:sp>
        <p:nvSpPr>
          <p:cNvPr id="11" name="Picture Placeholder 9">
            <a:extLst>
              <a:ext uri="{FF2B5EF4-FFF2-40B4-BE49-F238E27FC236}">
                <a16:creationId xmlns:a16="http://schemas.microsoft.com/office/drawing/2014/main" id="{3C554B20-5F85-D649-BC7E-C268C4F2B4E6}"/>
              </a:ext>
            </a:extLst>
          </p:cNvPr>
          <p:cNvSpPr>
            <a:spLocks noGrp="1"/>
          </p:cNvSpPr>
          <p:nvPr>
            <p:ph type="pic" sz="quarter" idx="13" hasCustomPrompt="1"/>
          </p:nvPr>
        </p:nvSpPr>
        <p:spPr>
          <a:xfrm>
            <a:off x="6249866" y="-3175"/>
            <a:ext cx="2899567" cy="5146132"/>
          </a:xfrm>
          <a:custGeom>
            <a:avLst/>
            <a:gdLst>
              <a:gd name="connsiteX0" fmla="*/ 0 w 4495800"/>
              <a:gd name="connsiteY0" fmla="*/ 0 h 5151438"/>
              <a:gd name="connsiteX1" fmla="*/ 4495800 w 4495800"/>
              <a:gd name="connsiteY1" fmla="*/ 0 h 5151438"/>
              <a:gd name="connsiteX2" fmla="*/ 4495800 w 4495800"/>
              <a:gd name="connsiteY2" fmla="*/ 5151438 h 5151438"/>
              <a:gd name="connsiteX3" fmla="*/ 0 w 4495800"/>
              <a:gd name="connsiteY3" fmla="*/ 5151438 h 5151438"/>
              <a:gd name="connsiteX4" fmla="*/ 0 w 4495800"/>
              <a:gd name="connsiteY4" fmla="*/ 0 h 5151438"/>
              <a:gd name="connsiteX0" fmla="*/ 1504950 w 4495800"/>
              <a:gd name="connsiteY0" fmla="*/ 0 h 5157788"/>
              <a:gd name="connsiteX1" fmla="*/ 4495800 w 4495800"/>
              <a:gd name="connsiteY1" fmla="*/ 6350 h 5157788"/>
              <a:gd name="connsiteX2" fmla="*/ 4495800 w 4495800"/>
              <a:gd name="connsiteY2" fmla="*/ 5157788 h 5157788"/>
              <a:gd name="connsiteX3" fmla="*/ 0 w 4495800"/>
              <a:gd name="connsiteY3" fmla="*/ 5157788 h 5157788"/>
              <a:gd name="connsiteX4" fmla="*/ 1504950 w 4495800"/>
              <a:gd name="connsiteY4" fmla="*/ 0 h 5157788"/>
              <a:gd name="connsiteX0" fmla="*/ 1587500 w 4578350"/>
              <a:gd name="connsiteY0" fmla="*/ 0 h 5157788"/>
              <a:gd name="connsiteX1" fmla="*/ 4578350 w 4578350"/>
              <a:gd name="connsiteY1" fmla="*/ 6350 h 5157788"/>
              <a:gd name="connsiteX2" fmla="*/ 4578350 w 4578350"/>
              <a:gd name="connsiteY2" fmla="*/ 5157788 h 5157788"/>
              <a:gd name="connsiteX3" fmla="*/ 0 w 4578350"/>
              <a:gd name="connsiteY3" fmla="*/ 5151438 h 5157788"/>
              <a:gd name="connsiteX4" fmla="*/ 1587500 w 4578350"/>
              <a:gd name="connsiteY4" fmla="*/ 0 h 5157788"/>
              <a:gd name="connsiteX0" fmla="*/ 1530350 w 4521200"/>
              <a:gd name="connsiteY0" fmla="*/ 0 h 5157788"/>
              <a:gd name="connsiteX1" fmla="*/ 4521200 w 4521200"/>
              <a:gd name="connsiteY1" fmla="*/ 6350 h 5157788"/>
              <a:gd name="connsiteX2" fmla="*/ 4521200 w 4521200"/>
              <a:gd name="connsiteY2" fmla="*/ 5157788 h 5157788"/>
              <a:gd name="connsiteX3" fmla="*/ 0 w 4521200"/>
              <a:gd name="connsiteY3" fmla="*/ 5157788 h 5157788"/>
              <a:gd name="connsiteX4" fmla="*/ 1530350 w 4521200"/>
              <a:gd name="connsiteY4" fmla="*/ 0 h 5157788"/>
              <a:gd name="connsiteX0" fmla="*/ 1530350 w 4521200"/>
              <a:gd name="connsiteY0" fmla="*/ 0 h 5157788"/>
              <a:gd name="connsiteX1" fmla="*/ 2470150 w 4521200"/>
              <a:gd name="connsiteY1" fmla="*/ 6350 h 5157788"/>
              <a:gd name="connsiteX2" fmla="*/ 4521200 w 4521200"/>
              <a:gd name="connsiteY2" fmla="*/ 5157788 h 5157788"/>
              <a:gd name="connsiteX3" fmla="*/ 0 w 4521200"/>
              <a:gd name="connsiteY3" fmla="*/ 5157788 h 5157788"/>
              <a:gd name="connsiteX4" fmla="*/ 1530350 w 4521200"/>
              <a:gd name="connsiteY4" fmla="*/ 0 h 5157788"/>
              <a:gd name="connsiteX0" fmla="*/ 1530350 w 4521200"/>
              <a:gd name="connsiteY0" fmla="*/ 0 h 5157788"/>
              <a:gd name="connsiteX1" fmla="*/ 2882900 w 4521200"/>
              <a:gd name="connsiteY1" fmla="*/ 0 h 5157788"/>
              <a:gd name="connsiteX2" fmla="*/ 4521200 w 4521200"/>
              <a:gd name="connsiteY2" fmla="*/ 5157788 h 5157788"/>
              <a:gd name="connsiteX3" fmla="*/ 0 w 4521200"/>
              <a:gd name="connsiteY3" fmla="*/ 5157788 h 5157788"/>
              <a:gd name="connsiteX4" fmla="*/ 1530350 w 4521200"/>
              <a:gd name="connsiteY4" fmla="*/ 0 h 5157788"/>
              <a:gd name="connsiteX0" fmla="*/ 1530350 w 2882900"/>
              <a:gd name="connsiteY0" fmla="*/ 0 h 5157788"/>
              <a:gd name="connsiteX1" fmla="*/ 2882900 w 2882900"/>
              <a:gd name="connsiteY1" fmla="*/ 0 h 5157788"/>
              <a:gd name="connsiteX2" fmla="*/ 2527300 w 2882900"/>
              <a:gd name="connsiteY2" fmla="*/ 5119688 h 5157788"/>
              <a:gd name="connsiteX3" fmla="*/ 0 w 2882900"/>
              <a:gd name="connsiteY3" fmla="*/ 5157788 h 5157788"/>
              <a:gd name="connsiteX4" fmla="*/ 1530350 w 2882900"/>
              <a:gd name="connsiteY4" fmla="*/ 0 h 5157788"/>
              <a:gd name="connsiteX0" fmla="*/ 1530350 w 2901950"/>
              <a:gd name="connsiteY0" fmla="*/ 0 h 5157788"/>
              <a:gd name="connsiteX1" fmla="*/ 2882900 w 2901950"/>
              <a:gd name="connsiteY1" fmla="*/ 0 h 5157788"/>
              <a:gd name="connsiteX2" fmla="*/ 2901950 w 2901950"/>
              <a:gd name="connsiteY2" fmla="*/ 5151438 h 5157788"/>
              <a:gd name="connsiteX3" fmla="*/ 0 w 2901950"/>
              <a:gd name="connsiteY3" fmla="*/ 5157788 h 5157788"/>
              <a:gd name="connsiteX4" fmla="*/ 1530350 w 2901950"/>
              <a:gd name="connsiteY4" fmla="*/ 0 h 5157788"/>
              <a:gd name="connsiteX0" fmla="*/ 1530350 w 2910408"/>
              <a:gd name="connsiteY0" fmla="*/ 0 h 5157788"/>
              <a:gd name="connsiteX1" fmla="*/ 2910408 w 2910408"/>
              <a:gd name="connsiteY1" fmla="*/ 18339 h 5157788"/>
              <a:gd name="connsiteX2" fmla="*/ 2901950 w 2910408"/>
              <a:gd name="connsiteY2" fmla="*/ 5151438 h 5157788"/>
              <a:gd name="connsiteX3" fmla="*/ 0 w 2910408"/>
              <a:gd name="connsiteY3" fmla="*/ 5157788 h 5157788"/>
              <a:gd name="connsiteX4" fmla="*/ 1530350 w 2910408"/>
              <a:gd name="connsiteY4" fmla="*/ 0 h 5157788"/>
              <a:gd name="connsiteX0" fmla="*/ 1530350 w 2902174"/>
              <a:gd name="connsiteY0" fmla="*/ 0 h 5157788"/>
              <a:gd name="connsiteX1" fmla="*/ 2882900 w 2902174"/>
              <a:gd name="connsiteY1" fmla="*/ 27508 h 5157788"/>
              <a:gd name="connsiteX2" fmla="*/ 2901950 w 2902174"/>
              <a:gd name="connsiteY2" fmla="*/ 5151438 h 5157788"/>
              <a:gd name="connsiteX3" fmla="*/ 0 w 2902174"/>
              <a:gd name="connsiteY3" fmla="*/ 5157788 h 5157788"/>
              <a:gd name="connsiteX4" fmla="*/ 1530350 w 2902174"/>
              <a:gd name="connsiteY4" fmla="*/ 0 h 5157788"/>
              <a:gd name="connsiteX0" fmla="*/ 1530350 w 2903127"/>
              <a:gd name="connsiteY0" fmla="*/ 0 h 5157788"/>
              <a:gd name="connsiteX1" fmla="*/ 2903127 w 2903127"/>
              <a:gd name="connsiteY1" fmla="*/ 2787 h 5157788"/>
              <a:gd name="connsiteX2" fmla="*/ 2901950 w 2903127"/>
              <a:gd name="connsiteY2" fmla="*/ 5151438 h 5157788"/>
              <a:gd name="connsiteX3" fmla="*/ 0 w 2903127"/>
              <a:gd name="connsiteY3" fmla="*/ 5157788 h 5157788"/>
              <a:gd name="connsiteX4" fmla="*/ 1530350 w 2903127"/>
              <a:gd name="connsiteY4" fmla="*/ 0 h 5157788"/>
              <a:gd name="connsiteX0" fmla="*/ 1530350 w 2907621"/>
              <a:gd name="connsiteY0" fmla="*/ 0 h 5157788"/>
              <a:gd name="connsiteX1" fmla="*/ 2907621 w 2907621"/>
              <a:gd name="connsiteY1" fmla="*/ 2787 h 5157788"/>
              <a:gd name="connsiteX2" fmla="*/ 2901950 w 2907621"/>
              <a:gd name="connsiteY2" fmla="*/ 5151438 h 5157788"/>
              <a:gd name="connsiteX3" fmla="*/ 0 w 2907621"/>
              <a:gd name="connsiteY3" fmla="*/ 5157788 h 5157788"/>
              <a:gd name="connsiteX4" fmla="*/ 1530350 w 2907621"/>
              <a:gd name="connsiteY4" fmla="*/ 0 h 5157788"/>
              <a:gd name="connsiteX0" fmla="*/ 1530350 w 2907621"/>
              <a:gd name="connsiteY0" fmla="*/ 0 h 5160427"/>
              <a:gd name="connsiteX1" fmla="*/ 2907621 w 2907621"/>
              <a:gd name="connsiteY1" fmla="*/ 2787 h 5160427"/>
              <a:gd name="connsiteX2" fmla="*/ 2901950 w 2907621"/>
              <a:gd name="connsiteY2" fmla="*/ 5160427 h 5160427"/>
              <a:gd name="connsiteX3" fmla="*/ 0 w 2907621"/>
              <a:gd name="connsiteY3" fmla="*/ 5157788 h 5160427"/>
              <a:gd name="connsiteX4" fmla="*/ 1530350 w 2907621"/>
              <a:gd name="connsiteY4" fmla="*/ 0 h 5160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7621" h="5160427">
                <a:moveTo>
                  <a:pt x="1530350" y="0"/>
                </a:moveTo>
                <a:lnTo>
                  <a:pt x="2907621" y="2787"/>
                </a:lnTo>
                <a:cubicBezTo>
                  <a:pt x="2904802" y="1713820"/>
                  <a:pt x="2904769" y="3449394"/>
                  <a:pt x="2901950" y="5160427"/>
                </a:cubicBezTo>
                <a:lnTo>
                  <a:pt x="0" y="5157788"/>
                </a:lnTo>
                <a:lnTo>
                  <a:pt x="1530350" y="0"/>
                </a:lnTo>
                <a:close/>
              </a:path>
            </a:pathLst>
          </a:custGeom>
          <a:gradFill flip="none" rotWithShape="1">
            <a:gsLst>
              <a:gs pos="0">
                <a:schemeClr val="tx1">
                  <a:lumMod val="75000"/>
                  <a:lumOff val="25000"/>
                </a:schemeClr>
              </a:gs>
              <a:gs pos="100000">
                <a:schemeClr val="tx1">
                  <a:lumMod val="90000"/>
                  <a:lumOff val="10000"/>
                </a:schemeClr>
              </a:gs>
            </a:gsLst>
            <a:lin ang="8100000" scaled="1"/>
            <a:tileRect/>
          </a:gradFill>
        </p:spPr>
        <p:txBody>
          <a:bodyPr vert="horz" lIns="0" tIns="0" rIns="0" bIns="0" rtlCol="0" anchor="ctr" anchorCtr="0">
            <a:normAutofit/>
          </a:bodyPr>
          <a:lstStyle>
            <a:lvl1pPr>
              <a:defRPr lang="en-US" sz="600">
                <a:noFill/>
              </a:defRPr>
            </a:lvl1pPr>
          </a:lstStyle>
          <a:p>
            <a:pPr marL="115094" lvl="0" indent="-115094" algn="ctr"/>
            <a:r>
              <a:rPr lang="en-US"/>
              <a:t>Picture</a:t>
            </a:r>
          </a:p>
        </p:txBody>
      </p:sp>
      <p:sp>
        <p:nvSpPr>
          <p:cNvPr id="10" name="TextBox 9">
            <a:extLst>
              <a:ext uri="{FF2B5EF4-FFF2-40B4-BE49-F238E27FC236}">
                <a16:creationId xmlns:a16="http://schemas.microsoft.com/office/drawing/2014/main" id="{062C1F54-8084-8E48-98D3-7E2E98A286CE}"/>
              </a:ext>
            </a:extLst>
          </p:cNvPr>
          <p:cNvSpPr txBox="1">
            <a:spLocks/>
          </p:cNvSpPr>
          <p:nvPr userDrawn="1"/>
        </p:nvSpPr>
        <p:spPr>
          <a:xfrm>
            <a:off x="6698585" y="0"/>
            <a:ext cx="741150" cy="2329508"/>
          </a:xfrm>
          <a:custGeom>
            <a:avLst/>
            <a:gdLst>
              <a:gd name="connsiteX0" fmla="*/ 3007140 w 3161850"/>
              <a:gd name="connsiteY0" fmla="*/ 0 h 10287002"/>
              <a:gd name="connsiteX1" fmla="*/ 3161850 w 3161850"/>
              <a:gd name="connsiteY1" fmla="*/ 0 h 10287002"/>
              <a:gd name="connsiteX2" fmla="*/ 154710 w 3161850"/>
              <a:gd name="connsiteY2" fmla="*/ 10287002 h 10287002"/>
              <a:gd name="connsiteX3" fmla="*/ 0 w 3161850"/>
              <a:gd name="connsiteY3" fmla="*/ 10287002 h 10287002"/>
            </a:gdLst>
            <a:ahLst/>
            <a:cxnLst>
              <a:cxn ang="0">
                <a:pos x="connsiteX0" y="connsiteY0"/>
              </a:cxn>
              <a:cxn ang="0">
                <a:pos x="connsiteX1" y="connsiteY1"/>
              </a:cxn>
              <a:cxn ang="0">
                <a:pos x="connsiteX2" y="connsiteY2"/>
              </a:cxn>
              <a:cxn ang="0">
                <a:pos x="connsiteX3" y="connsiteY3"/>
              </a:cxn>
            </a:cxnLst>
            <a:rect l="l" t="t" r="r" b="b"/>
            <a:pathLst>
              <a:path w="3161850" h="10287002">
                <a:moveTo>
                  <a:pt x="3007140" y="0"/>
                </a:moveTo>
                <a:lnTo>
                  <a:pt x="3161850" y="0"/>
                </a:lnTo>
                <a:lnTo>
                  <a:pt x="154710" y="10287002"/>
                </a:lnTo>
                <a:lnTo>
                  <a:pt x="0" y="10287002"/>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sz="2700" b="0" i="0" dirty="0">
              <a:latin typeface="Lato Light" panose="020F0302020204030203" pitchFamily="34" charset="77"/>
            </a:endParaRPr>
          </a:p>
        </p:txBody>
      </p:sp>
      <p:sp>
        <p:nvSpPr>
          <p:cNvPr id="13" name="Title 1">
            <a:extLst>
              <a:ext uri="{FF2B5EF4-FFF2-40B4-BE49-F238E27FC236}">
                <a16:creationId xmlns:a16="http://schemas.microsoft.com/office/drawing/2014/main" id="{11C158F6-8010-B04B-8EBB-C8622F334A7B}"/>
              </a:ext>
            </a:extLst>
          </p:cNvPr>
          <p:cNvSpPr>
            <a:spLocks noGrp="1"/>
          </p:cNvSpPr>
          <p:nvPr>
            <p:ph type="title"/>
          </p:nvPr>
        </p:nvSpPr>
        <p:spPr>
          <a:xfrm>
            <a:off x="585788" y="2013136"/>
            <a:ext cx="5197476" cy="558614"/>
          </a:xfrm>
          <a:prstGeom prst="rect">
            <a:avLst/>
          </a:prstGeom>
        </p:spPr>
        <p:txBody>
          <a:bodyPr vert="horz" wrap="square" lIns="0" tIns="0" rIns="0" bIns="182880" rtlCol="0" anchor="t" anchorCtr="0">
            <a:spAutoFit/>
          </a:bodyPr>
          <a:lstStyle>
            <a:lvl1pPr>
              <a:defRPr lang="en-US" sz="2700" dirty="0"/>
            </a:lvl1pPr>
          </a:lstStyle>
          <a:p>
            <a:pPr lvl="0"/>
            <a:endParaRPr lang="en-US" dirty="0"/>
          </a:p>
        </p:txBody>
      </p:sp>
      <p:sp>
        <p:nvSpPr>
          <p:cNvPr id="12" name="Text Placeholder 2">
            <a:extLst>
              <a:ext uri="{FF2B5EF4-FFF2-40B4-BE49-F238E27FC236}">
                <a16:creationId xmlns:a16="http://schemas.microsoft.com/office/drawing/2014/main" id="{83849E25-3E14-7E47-98C2-C5F76E0C06CA}"/>
              </a:ext>
            </a:extLst>
          </p:cNvPr>
          <p:cNvSpPr>
            <a:spLocks noGrp="1"/>
          </p:cNvSpPr>
          <p:nvPr>
            <p:ph type="body" sz="quarter" idx="18"/>
          </p:nvPr>
        </p:nvSpPr>
        <p:spPr>
          <a:xfrm>
            <a:off x="597694" y="2571750"/>
            <a:ext cx="2286000" cy="215508"/>
          </a:xfrm>
          <a:prstGeom prst="rect">
            <a:avLst/>
          </a:prstGeom>
        </p:spPr>
        <p:txBody>
          <a:bodyPr>
            <a:spAutoFit/>
          </a:bodyPr>
          <a:lstStyle/>
          <a:p>
            <a:pPr lvl="0"/>
            <a:endParaRPr lang="en-US" dirty="0"/>
          </a:p>
        </p:txBody>
      </p:sp>
      <p:sp>
        <p:nvSpPr>
          <p:cNvPr id="15" name="Text Placeholder 2">
            <a:extLst>
              <a:ext uri="{FF2B5EF4-FFF2-40B4-BE49-F238E27FC236}">
                <a16:creationId xmlns:a16="http://schemas.microsoft.com/office/drawing/2014/main" id="{2732B951-68F6-7E42-84F3-50E7DD96DBF5}"/>
              </a:ext>
            </a:extLst>
          </p:cNvPr>
          <p:cNvSpPr>
            <a:spLocks noGrp="1"/>
          </p:cNvSpPr>
          <p:nvPr>
            <p:ph type="body" sz="quarter" idx="19"/>
          </p:nvPr>
        </p:nvSpPr>
        <p:spPr>
          <a:xfrm>
            <a:off x="3505200" y="2571750"/>
            <a:ext cx="2286000" cy="215508"/>
          </a:xfrm>
          <a:prstGeom prst="rect">
            <a:avLst/>
          </a:prstGeom>
        </p:spPr>
        <p:txBody>
          <a:bodyPr>
            <a:spAutoFit/>
          </a:bodyPr>
          <a:lstStyle/>
          <a:p>
            <a:pPr lvl="0"/>
            <a:endParaRPr lang="en-US" dirty="0"/>
          </a:p>
        </p:txBody>
      </p:sp>
    </p:spTree>
    <p:extLst>
      <p:ext uri="{BB962C8B-B14F-4D97-AF65-F5344CB8AC3E}">
        <p14:creationId xmlns:p14="http://schemas.microsoft.com/office/powerpoint/2010/main" val="2964788907"/>
      </p:ext>
    </p:extLst>
  </p:cSld>
  <p:clrMapOvr>
    <a:masterClrMapping/>
  </p:clrMapOvr>
  <p:extLst>
    <p:ext uri="{DCECCB84-F9BA-43D5-87BE-67443E8EF086}">
      <p15:sldGuideLst xmlns:p15="http://schemas.microsoft.com/office/powerpoint/2012/main">
        <p15:guide id="1" pos="3648">
          <p15:clr>
            <a:srgbClr val="FBAE40"/>
          </p15:clr>
        </p15:guide>
        <p15:guide id="2" pos="2201"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 Content">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509959F-F52A-9543-8DCD-49DCB1E23F29}"/>
              </a:ext>
            </a:extLst>
          </p:cNvPr>
          <p:cNvSpPr txBox="1"/>
          <p:nvPr userDrawn="1"/>
        </p:nvSpPr>
        <p:spPr>
          <a:xfrm>
            <a:off x="8734096" y="4841267"/>
            <a:ext cx="257504" cy="124329"/>
          </a:xfrm>
          <a:prstGeom prst="rect">
            <a:avLst/>
          </a:prstGeom>
          <a:noFill/>
        </p:spPr>
        <p:txBody>
          <a:bodyPr wrap="square" lIns="45720" tIns="0" rIns="0" bIns="0" rtlCol="0">
            <a:spAutoFit/>
          </a:bodyPr>
          <a:lstStyle>
            <a:defPPr>
              <a:defRPr lang="en-US"/>
            </a:defPPr>
            <a:lvl1pPr defTabSz="457200">
              <a:defRPr sz="750">
                <a:solidFill>
                  <a:schemeClr val="bg1">
                    <a:lumMod val="75000"/>
                  </a:schemeClr>
                </a:solidFill>
                <a:latin typeface="Lato" panose="020F0502020204030203" pitchFamily="34" charset="0"/>
              </a:defRPr>
            </a:lvl1pPr>
          </a:lstStyle>
          <a:p>
            <a:pPr marL="0" lvl="0" indent="0">
              <a:buNone/>
            </a:pPr>
            <a:fld id="{0A52FF5E-384C-654F-BC85-B661B40A616C}" type="slidenum">
              <a:rPr lang="en-US" sz="750" smtClean="0">
                <a:solidFill>
                  <a:schemeClr val="tx1">
                    <a:lumMod val="75000"/>
                    <a:lumOff val="25000"/>
                  </a:schemeClr>
                </a:solidFill>
              </a:rPr>
              <a:pPr marL="0" lvl="0" indent="0">
                <a:buNone/>
              </a:pPr>
              <a:t>‹#›</a:t>
            </a:fld>
            <a:endParaRPr lang="en-US" sz="750" dirty="0">
              <a:solidFill>
                <a:schemeClr val="tx1">
                  <a:lumMod val="75000"/>
                  <a:lumOff val="25000"/>
                </a:schemeClr>
              </a:solidFill>
            </a:endParaRPr>
          </a:p>
        </p:txBody>
      </p:sp>
      <p:sp>
        <p:nvSpPr>
          <p:cNvPr id="5" name="Title 1">
            <a:extLst>
              <a:ext uri="{FF2B5EF4-FFF2-40B4-BE49-F238E27FC236}">
                <a16:creationId xmlns:a16="http://schemas.microsoft.com/office/drawing/2014/main" id="{73805E69-9E4B-6246-9316-CA85ADADE362}"/>
              </a:ext>
            </a:extLst>
          </p:cNvPr>
          <p:cNvSpPr>
            <a:spLocks noGrp="1"/>
          </p:cNvSpPr>
          <p:nvPr>
            <p:ph type="title"/>
          </p:nvPr>
        </p:nvSpPr>
        <p:spPr>
          <a:xfrm>
            <a:off x="587375" y="519034"/>
            <a:ext cx="7972425" cy="572464"/>
          </a:xfrm>
          <a:prstGeom prst="rect">
            <a:avLst/>
          </a:prstGeom>
        </p:spPr>
        <p:txBody>
          <a:bodyPr vert="horz" wrap="square" lIns="0" tIns="0" rIns="0" bIns="182880" rtlCol="0" anchor="t" anchorCtr="0">
            <a:spAutoFit/>
          </a:bodyPr>
          <a:lstStyle>
            <a:lvl1pPr>
              <a:defRPr lang="en-US" sz="2800" dirty="0"/>
            </a:lvl1pPr>
          </a:lstStyle>
          <a:p>
            <a:pPr lvl="0"/>
            <a:r>
              <a:rPr lang="en-US"/>
              <a:t>Click to edit Master title style</a:t>
            </a:r>
            <a:endParaRPr lang="en-US" dirty="0"/>
          </a:p>
        </p:txBody>
      </p:sp>
      <p:sp>
        <p:nvSpPr>
          <p:cNvPr id="3" name="Text Placeholder 2">
            <a:extLst>
              <a:ext uri="{FF2B5EF4-FFF2-40B4-BE49-F238E27FC236}">
                <a16:creationId xmlns:a16="http://schemas.microsoft.com/office/drawing/2014/main" id="{6F8A2ED0-693D-3342-BB67-46444AB4282A}"/>
              </a:ext>
            </a:extLst>
          </p:cNvPr>
          <p:cNvSpPr>
            <a:spLocks noGrp="1"/>
          </p:cNvSpPr>
          <p:nvPr>
            <p:ph type="body" sz="quarter" idx="12"/>
          </p:nvPr>
        </p:nvSpPr>
        <p:spPr>
          <a:xfrm>
            <a:off x="587375" y="1091498"/>
            <a:ext cx="7972425" cy="198965"/>
          </a:xfrm>
        </p:spPr>
        <p:txBody>
          <a:bodyPr/>
          <a:lstStyle>
            <a:lvl1pPr>
              <a:defRPr/>
            </a:lvl1pPr>
          </a:lstStyle>
          <a:p>
            <a:pPr lvl="0"/>
            <a:r>
              <a:rPr lang="en-US"/>
              <a:t>Click to edit Master text styles</a:t>
            </a:r>
          </a:p>
        </p:txBody>
      </p:sp>
      <p:pic>
        <p:nvPicPr>
          <p:cNvPr id="12" name="Picture 6">
            <a:extLst>
              <a:ext uri="{FF2B5EF4-FFF2-40B4-BE49-F238E27FC236}">
                <a16:creationId xmlns:a16="http://schemas.microsoft.com/office/drawing/2014/main" id="{8146A274-AE60-144E-A96F-AEF3AA53BBF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7972095" y="4781526"/>
            <a:ext cx="762000" cy="264160"/>
          </a:xfrm>
          <a:prstGeom prst="rect">
            <a:avLst/>
          </a:prstGeom>
        </p:spPr>
      </p:pic>
    </p:spTree>
    <p:extLst>
      <p:ext uri="{BB962C8B-B14F-4D97-AF65-F5344CB8AC3E}">
        <p14:creationId xmlns:p14="http://schemas.microsoft.com/office/powerpoint/2010/main" val="2524156657"/>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Content + Image Lef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E99D84-4444-2C49-ABB3-161228AB33ED}"/>
              </a:ext>
            </a:extLst>
          </p:cNvPr>
          <p:cNvPicPr>
            <a:picLocks noChangeAspect="1"/>
          </p:cNvPicPr>
          <p:nvPr userDrawn="1"/>
        </p:nvPicPr>
        <p:blipFill rotWithShape="1">
          <a:blip r:embed="rId2" cstate="print">
            <a:duotone>
              <a:prstClr val="black"/>
              <a:schemeClr val="tx1">
                <a:tint val="45000"/>
                <a:satMod val="400000"/>
              </a:schemeClr>
            </a:duotone>
            <a:alphaModFix amt="20000"/>
            <a:extLst>
              <a:ext uri="{28A0092B-C50C-407E-A947-70E740481C1C}">
                <a14:useLocalDpi xmlns:a14="http://schemas.microsoft.com/office/drawing/2010/main"/>
              </a:ext>
            </a:extLst>
          </a:blip>
          <a:srcRect/>
          <a:stretch/>
        </p:blipFill>
        <p:spPr>
          <a:xfrm>
            <a:off x="0" y="3999186"/>
            <a:ext cx="9144001" cy="1144148"/>
          </a:xfrm>
          <a:prstGeom prst="rect">
            <a:avLst/>
          </a:prstGeom>
          <a:noFill/>
        </p:spPr>
      </p:pic>
      <p:sp>
        <p:nvSpPr>
          <p:cNvPr id="8" name="TextBox 7">
            <a:extLst>
              <a:ext uri="{FF2B5EF4-FFF2-40B4-BE49-F238E27FC236}">
                <a16:creationId xmlns:a16="http://schemas.microsoft.com/office/drawing/2014/main" id="{0D429CA6-AC67-4847-A393-64FF342355A6}"/>
              </a:ext>
            </a:extLst>
          </p:cNvPr>
          <p:cNvSpPr txBox="1"/>
          <p:nvPr userDrawn="1"/>
        </p:nvSpPr>
        <p:spPr>
          <a:xfrm>
            <a:off x="8734096" y="4841267"/>
            <a:ext cx="257504" cy="124329"/>
          </a:xfrm>
          <a:prstGeom prst="rect">
            <a:avLst/>
          </a:prstGeom>
          <a:noFill/>
        </p:spPr>
        <p:txBody>
          <a:bodyPr wrap="square" lIns="45720" tIns="0" rIns="0" bIns="0" rtlCol="0">
            <a:spAutoFit/>
          </a:bodyPr>
          <a:lstStyle>
            <a:defPPr>
              <a:defRPr lang="en-US"/>
            </a:defPPr>
            <a:lvl1pPr defTabSz="457200">
              <a:defRPr sz="750">
                <a:solidFill>
                  <a:schemeClr val="bg1">
                    <a:lumMod val="75000"/>
                  </a:schemeClr>
                </a:solidFill>
                <a:latin typeface="Lato" panose="020F0502020204030203" pitchFamily="34" charset="0"/>
              </a:defRPr>
            </a:lvl1pPr>
          </a:lstStyle>
          <a:p>
            <a:pPr marL="0" lvl="0" indent="0">
              <a:buNone/>
            </a:pPr>
            <a:fld id="{0A52FF5E-384C-654F-BC85-B661B40A616C}" type="slidenum">
              <a:rPr lang="en-US" sz="750" smtClean="0">
                <a:solidFill>
                  <a:schemeClr val="bg1">
                    <a:lumMod val="85000"/>
                  </a:schemeClr>
                </a:solidFill>
              </a:rPr>
              <a:pPr marL="0" lvl="0" indent="0">
                <a:buNone/>
              </a:pPr>
              <a:t>‹#›</a:t>
            </a:fld>
            <a:endParaRPr lang="en-US" sz="750" dirty="0">
              <a:solidFill>
                <a:schemeClr val="bg1">
                  <a:lumMod val="85000"/>
                </a:schemeClr>
              </a:solidFill>
            </a:endParaRPr>
          </a:p>
        </p:txBody>
      </p:sp>
      <p:pic>
        <p:nvPicPr>
          <p:cNvPr id="9" name="Picture 5">
            <a:extLst>
              <a:ext uri="{FF2B5EF4-FFF2-40B4-BE49-F238E27FC236}">
                <a16:creationId xmlns:a16="http://schemas.microsoft.com/office/drawing/2014/main" id="{85E9D1E3-9007-BB49-810F-EA5DE397F81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7972095" y="4781526"/>
            <a:ext cx="762000" cy="264160"/>
          </a:xfrm>
          <a:prstGeom prst="rect">
            <a:avLst/>
          </a:prstGeom>
          <a:noFill/>
        </p:spPr>
      </p:pic>
      <p:sp>
        <p:nvSpPr>
          <p:cNvPr id="18" name="TextBox 17">
            <a:extLst>
              <a:ext uri="{FF2B5EF4-FFF2-40B4-BE49-F238E27FC236}">
                <a16:creationId xmlns:a16="http://schemas.microsoft.com/office/drawing/2014/main" id="{565AE152-3EA9-9448-872C-875E55BEE573}"/>
              </a:ext>
            </a:extLst>
          </p:cNvPr>
          <p:cNvSpPr txBox="1">
            <a:spLocks/>
          </p:cNvSpPr>
          <p:nvPr userDrawn="1"/>
        </p:nvSpPr>
        <p:spPr>
          <a:xfrm>
            <a:off x="2095500" y="611454"/>
            <a:ext cx="1337526" cy="4351608"/>
          </a:xfrm>
          <a:custGeom>
            <a:avLst/>
            <a:gdLst>
              <a:gd name="connsiteX0" fmla="*/ 3007140 w 3161850"/>
              <a:gd name="connsiteY0" fmla="*/ 0 h 10287002"/>
              <a:gd name="connsiteX1" fmla="*/ 3161850 w 3161850"/>
              <a:gd name="connsiteY1" fmla="*/ 0 h 10287002"/>
              <a:gd name="connsiteX2" fmla="*/ 154710 w 3161850"/>
              <a:gd name="connsiteY2" fmla="*/ 10287002 h 10287002"/>
              <a:gd name="connsiteX3" fmla="*/ 0 w 3161850"/>
              <a:gd name="connsiteY3" fmla="*/ 10287002 h 10287002"/>
            </a:gdLst>
            <a:ahLst/>
            <a:cxnLst>
              <a:cxn ang="0">
                <a:pos x="connsiteX0" y="connsiteY0"/>
              </a:cxn>
              <a:cxn ang="0">
                <a:pos x="connsiteX1" y="connsiteY1"/>
              </a:cxn>
              <a:cxn ang="0">
                <a:pos x="connsiteX2" y="connsiteY2"/>
              </a:cxn>
              <a:cxn ang="0">
                <a:pos x="connsiteX3" y="connsiteY3"/>
              </a:cxn>
            </a:cxnLst>
            <a:rect l="l" t="t" r="r" b="b"/>
            <a:pathLst>
              <a:path w="3161850" h="10287002">
                <a:moveTo>
                  <a:pt x="3007140" y="0"/>
                </a:moveTo>
                <a:lnTo>
                  <a:pt x="3161850" y="0"/>
                </a:lnTo>
                <a:lnTo>
                  <a:pt x="154710" y="10287002"/>
                </a:lnTo>
                <a:lnTo>
                  <a:pt x="0" y="10287002"/>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sz="2700" b="0" i="0">
              <a:noFill/>
              <a:latin typeface="Lato Light" panose="020F0302020204030203" pitchFamily="34" charset="77"/>
            </a:endParaRPr>
          </a:p>
        </p:txBody>
      </p:sp>
      <p:sp>
        <p:nvSpPr>
          <p:cNvPr id="13" name="Picture Placeholder 9">
            <a:extLst>
              <a:ext uri="{FF2B5EF4-FFF2-40B4-BE49-F238E27FC236}">
                <a16:creationId xmlns:a16="http://schemas.microsoft.com/office/drawing/2014/main" id="{DFEC5FC2-DAA8-9D46-A60B-F09B739BD8E1}"/>
              </a:ext>
            </a:extLst>
          </p:cNvPr>
          <p:cNvSpPr>
            <a:spLocks noGrp="1"/>
          </p:cNvSpPr>
          <p:nvPr>
            <p:ph type="pic" sz="quarter" idx="13" hasCustomPrompt="1"/>
          </p:nvPr>
        </p:nvSpPr>
        <p:spPr>
          <a:xfrm>
            <a:off x="585786" y="1027736"/>
            <a:ext cx="3094039" cy="3094039"/>
          </a:xfrm>
          <a:prstGeom prst="rect">
            <a:avLst/>
          </a:prstGeom>
          <a:gradFill flip="none" rotWithShape="1">
            <a:gsLst>
              <a:gs pos="0">
                <a:schemeClr val="tx1">
                  <a:lumMod val="75000"/>
                  <a:lumOff val="25000"/>
                </a:schemeClr>
              </a:gs>
              <a:gs pos="100000">
                <a:schemeClr val="tx1">
                  <a:lumMod val="90000"/>
                  <a:lumOff val="10000"/>
                </a:schemeClr>
              </a:gs>
            </a:gsLst>
            <a:lin ang="8100000" scaled="1"/>
            <a:tileRect/>
          </a:gradFill>
        </p:spPr>
        <p:txBody>
          <a:bodyPr vert="horz" lIns="0" tIns="0" rIns="0" bIns="0" rtlCol="0" anchor="ctr" anchorCtr="0">
            <a:normAutofit/>
          </a:bodyPr>
          <a:lstStyle>
            <a:lvl1pPr>
              <a:defRPr lang="en-US" sz="600">
                <a:noFill/>
              </a:defRPr>
            </a:lvl1pPr>
          </a:lstStyle>
          <a:p>
            <a:pPr marL="115094" lvl="0" indent="-115094" algn="ctr"/>
            <a:r>
              <a:rPr lang="en-US"/>
              <a:t>Picture</a:t>
            </a:r>
          </a:p>
        </p:txBody>
      </p:sp>
      <p:sp>
        <p:nvSpPr>
          <p:cNvPr id="11" name="Title 1">
            <a:extLst>
              <a:ext uri="{FF2B5EF4-FFF2-40B4-BE49-F238E27FC236}">
                <a16:creationId xmlns:a16="http://schemas.microsoft.com/office/drawing/2014/main" id="{7B452707-0430-924F-A923-A3BBE3842A47}"/>
              </a:ext>
            </a:extLst>
          </p:cNvPr>
          <p:cNvSpPr>
            <a:spLocks noGrp="1"/>
          </p:cNvSpPr>
          <p:nvPr>
            <p:ph type="title"/>
          </p:nvPr>
        </p:nvSpPr>
        <p:spPr>
          <a:xfrm>
            <a:off x="4646613" y="1999286"/>
            <a:ext cx="3911600" cy="572464"/>
          </a:xfrm>
          <a:prstGeom prst="rect">
            <a:avLst/>
          </a:prstGeom>
        </p:spPr>
        <p:txBody>
          <a:bodyPr vert="horz" wrap="square" lIns="0" tIns="0" rIns="0" bIns="182880" rtlCol="0" anchor="t" anchorCtr="0">
            <a:spAutoFit/>
          </a:bodyPr>
          <a:lstStyle>
            <a:lvl1pPr>
              <a:defRPr lang="en-US" sz="2800" dirty="0"/>
            </a:lvl1pPr>
          </a:lstStyle>
          <a:p>
            <a:pPr lvl="0"/>
            <a:endParaRPr lang="en-US" dirty="0"/>
          </a:p>
        </p:txBody>
      </p:sp>
      <p:sp>
        <p:nvSpPr>
          <p:cNvPr id="17" name="Text Placeholder 16">
            <a:extLst>
              <a:ext uri="{FF2B5EF4-FFF2-40B4-BE49-F238E27FC236}">
                <a16:creationId xmlns:a16="http://schemas.microsoft.com/office/drawing/2014/main" id="{B6B9AAEB-6B7D-344A-8988-E66AC65CD705}"/>
              </a:ext>
            </a:extLst>
          </p:cNvPr>
          <p:cNvSpPr>
            <a:spLocks noGrp="1"/>
          </p:cNvSpPr>
          <p:nvPr>
            <p:ph type="body" sz="quarter" idx="14"/>
          </p:nvPr>
        </p:nvSpPr>
        <p:spPr>
          <a:xfrm>
            <a:off x="4646613" y="2572687"/>
            <a:ext cx="3911600" cy="215508"/>
          </a:xfrm>
          <a:prstGeom prst="rect">
            <a:avLst/>
          </a:prstGeom>
        </p:spPr>
        <p:txBody>
          <a:bodyPr>
            <a:spAutoFit/>
          </a:bodyPr>
          <a:lstStyle>
            <a:lvl1pPr marL="0" indent="0">
              <a:buNone/>
              <a:defRPr/>
            </a:lvl1pPr>
          </a:lstStyle>
          <a:p>
            <a:pPr lvl="0"/>
            <a:endParaRPr lang="en-US" dirty="0"/>
          </a:p>
        </p:txBody>
      </p:sp>
    </p:spTree>
    <p:extLst>
      <p:ext uri="{BB962C8B-B14F-4D97-AF65-F5344CB8AC3E}">
        <p14:creationId xmlns:p14="http://schemas.microsoft.com/office/powerpoint/2010/main" val="366537102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Content + Image Righ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FDB0AB9-DF89-A643-B644-13D0A6E2D0F9}"/>
              </a:ext>
            </a:extLst>
          </p:cNvPr>
          <p:cNvPicPr>
            <a:picLocks noChangeAspect="1"/>
          </p:cNvPicPr>
          <p:nvPr userDrawn="1"/>
        </p:nvPicPr>
        <p:blipFill rotWithShape="1">
          <a:blip r:embed="rId2" cstate="print">
            <a:duotone>
              <a:prstClr val="black"/>
              <a:schemeClr val="tx1">
                <a:tint val="45000"/>
                <a:satMod val="400000"/>
              </a:schemeClr>
            </a:duotone>
            <a:alphaModFix amt="20000"/>
            <a:extLst>
              <a:ext uri="{28A0092B-C50C-407E-A947-70E740481C1C}">
                <a14:useLocalDpi xmlns:a14="http://schemas.microsoft.com/office/drawing/2010/main"/>
              </a:ext>
            </a:extLst>
          </a:blip>
          <a:srcRect/>
          <a:stretch/>
        </p:blipFill>
        <p:spPr>
          <a:xfrm>
            <a:off x="0" y="3999186"/>
            <a:ext cx="9144001" cy="1144148"/>
          </a:xfrm>
          <a:prstGeom prst="rect">
            <a:avLst/>
          </a:prstGeom>
          <a:noFill/>
        </p:spPr>
      </p:pic>
      <p:sp>
        <p:nvSpPr>
          <p:cNvPr id="9" name="TextBox 8">
            <a:extLst>
              <a:ext uri="{FF2B5EF4-FFF2-40B4-BE49-F238E27FC236}">
                <a16:creationId xmlns:a16="http://schemas.microsoft.com/office/drawing/2014/main" id="{A4A3AACF-DDF7-BD40-8C40-39882F550016}"/>
              </a:ext>
            </a:extLst>
          </p:cNvPr>
          <p:cNvSpPr txBox="1"/>
          <p:nvPr userDrawn="1"/>
        </p:nvSpPr>
        <p:spPr>
          <a:xfrm>
            <a:off x="8734096" y="4841267"/>
            <a:ext cx="257504" cy="124329"/>
          </a:xfrm>
          <a:prstGeom prst="rect">
            <a:avLst/>
          </a:prstGeom>
          <a:noFill/>
        </p:spPr>
        <p:txBody>
          <a:bodyPr wrap="square" lIns="45720" tIns="0" rIns="0" bIns="0" rtlCol="0">
            <a:spAutoFit/>
          </a:bodyPr>
          <a:lstStyle>
            <a:defPPr>
              <a:defRPr lang="en-US"/>
            </a:defPPr>
            <a:lvl1pPr defTabSz="457200">
              <a:defRPr sz="750">
                <a:solidFill>
                  <a:schemeClr val="bg1">
                    <a:lumMod val="75000"/>
                  </a:schemeClr>
                </a:solidFill>
                <a:latin typeface="Lato" panose="020F0502020204030203" pitchFamily="34" charset="0"/>
              </a:defRPr>
            </a:lvl1pPr>
          </a:lstStyle>
          <a:p>
            <a:pPr marL="0" lvl="0" indent="0">
              <a:buNone/>
            </a:pPr>
            <a:fld id="{0A52FF5E-384C-654F-BC85-B661B40A616C}" type="slidenum">
              <a:rPr lang="en-US" sz="750" smtClean="0">
                <a:solidFill>
                  <a:schemeClr val="bg1">
                    <a:lumMod val="85000"/>
                  </a:schemeClr>
                </a:solidFill>
              </a:rPr>
              <a:pPr marL="0" lvl="0" indent="0">
                <a:buNone/>
              </a:pPr>
              <a:t>‹#›</a:t>
            </a:fld>
            <a:endParaRPr lang="en-US" sz="750" dirty="0">
              <a:solidFill>
                <a:schemeClr val="bg1">
                  <a:lumMod val="85000"/>
                </a:schemeClr>
              </a:solidFill>
            </a:endParaRPr>
          </a:p>
        </p:txBody>
      </p:sp>
      <p:pic>
        <p:nvPicPr>
          <p:cNvPr id="10" name="Picture 5">
            <a:extLst>
              <a:ext uri="{FF2B5EF4-FFF2-40B4-BE49-F238E27FC236}">
                <a16:creationId xmlns:a16="http://schemas.microsoft.com/office/drawing/2014/main" id="{89227C12-7E4A-9440-809B-0D329863011B}"/>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7972095" y="4781526"/>
            <a:ext cx="762000" cy="264160"/>
          </a:xfrm>
          <a:prstGeom prst="rect">
            <a:avLst/>
          </a:prstGeom>
          <a:noFill/>
        </p:spPr>
      </p:pic>
      <p:sp>
        <p:nvSpPr>
          <p:cNvPr id="8" name="TextBox 7">
            <a:extLst>
              <a:ext uri="{FF2B5EF4-FFF2-40B4-BE49-F238E27FC236}">
                <a16:creationId xmlns:a16="http://schemas.microsoft.com/office/drawing/2014/main" id="{8D05AB86-5213-E84A-A9D6-52F9F1708D45}"/>
              </a:ext>
            </a:extLst>
          </p:cNvPr>
          <p:cNvSpPr txBox="1">
            <a:spLocks/>
          </p:cNvSpPr>
          <p:nvPr userDrawn="1"/>
        </p:nvSpPr>
        <p:spPr>
          <a:xfrm>
            <a:off x="5562251" y="229894"/>
            <a:ext cx="1334606" cy="4342106"/>
          </a:xfrm>
          <a:custGeom>
            <a:avLst/>
            <a:gdLst>
              <a:gd name="connsiteX0" fmla="*/ 3007140 w 3161850"/>
              <a:gd name="connsiteY0" fmla="*/ 0 h 10287002"/>
              <a:gd name="connsiteX1" fmla="*/ 3161850 w 3161850"/>
              <a:gd name="connsiteY1" fmla="*/ 0 h 10287002"/>
              <a:gd name="connsiteX2" fmla="*/ 154710 w 3161850"/>
              <a:gd name="connsiteY2" fmla="*/ 10287002 h 10287002"/>
              <a:gd name="connsiteX3" fmla="*/ 0 w 3161850"/>
              <a:gd name="connsiteY3" fmla="*/ 10287002 h 10287002"/>
            </a:gdLst>
            <a:ahLst/>
            <a:cxnLst>
              <a:cxn ang="0">
                <a:pos x="connsiteX0" y="connsiteY0"/>
              </a:cxn>
              <a:cxn ang="0">
                <a:pos x="connsiteX1" y="connsiteY1"/>
              </a:cxn>
              <a:cxn ang="0">
                <a:pos x="connsiteX2" y="connsiteY2"/>
              </a:cxn>
              <a:cxn ang="0">
                <a:pos x="connsiteX3" y="connsiteY3"/>
              </a:cxn>
            </a:cxnLst>
            <a:rect l="l" t="t" r="r" b="b"/>
            <a:pathLst>
              <a:path w="3161850" h="10287002">
                <a:moveTo>
                  <a:pt x="3007140" y="0"/>
                </a:moveTo>
                <a:lnTo>
                  <a:pt x="3161850" y="0"/>
                </a:lnTo>
                <a:lnTo>
                  <a:pt x="154710" y="10287002"/>
                </a:lnTo>
                <a:lnTo>
                  <a:pt x="0" y="10287002"/>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sz="2700" b="0" i="0">
              <a:noFill/>
              <a:latin typeface="Lato Light" panose="020F0302020204030203" pitchFamily="34" charset="77"/>
            </a:endParaRPr>
          </a:p>
        </p:txBody>
      </p:sp>
      <p:sp>
        <p:nvSpPr>
          <p:cNvPr id="13" name="Picture Placeholder 9">
            <a:extLst>
              <a:ext uri="{FF2B5EF4-FFF2-40B4-BE49-F238E27FC236}">
                <a16:creationId xmlns:a16="http://schemas.microsoft.com/office/drawing/2014/main" id="{DFEC5FC2-DAA8-9D46-A60B-F09B739BD8E1}"/>
              </a:ext>
            </a:extLst>
          </p:cNvPr>
          <p:cNvSpPr>
            <a:spLocks noGrp="1"/>
          </p:cNvSpPr>
          <p:nvPr>
            <p:ph type="pic" sz="quarter" idx="13" hasCustomPrompt="1"/>
          </p:nvPr>
        </p:nvSpPr>
        <p:spPr>
          <a:xfrm>
            <a:off x="5457825" y="1027737"/>
            <a:ext cx="3101976" cy="3101976"/>
          </a:xfrm>
          <a:prstGeom prst="rect">
            <a:avLst/>
          </a:prstGeom>
          <a:gradFill flip="none" rotWithShape="1">
            <a:gsLst>
              <a:gs pos="0">
                <a:schemeClr val="tx1">
                  <a:lumMod val="75000"/>
                  <a:lumOff val="25000"/>
                </a:schemeClr>
              </a:gs>
              <a:gs pos="100000">
                <a:schemeClr val="tx1">
                  <a:lumMod val="90000"/>
                  <a:lumOff val="10000"/>
                </a:schemeClr>
              </a:gs>
            </a:gsLst>
            <a:lin ang="8100000" scaled="1"/>
            <a:tileRect/>
          </a:gradFill>
        </p:spPr>
        <p:txBody>
          <a:bodyPr vert="horz" lIns="0" tIns="0" rIns="0" bIns="0" rtlCol="0" anchor="ctr" anchorCtr="0">
            <a:normAutofit/>
          </a:bodyPr>
          <a:lstStyle>
            <a:lvl1pPr>
              <a:defRPr lang="en-US" sz="600">
                <a:noFill/>
              </a:defRPr>
            </a:lvl1pPr>
          </a:lstStyle>
          <a:p>
            <a:pPr marL="115094" lvl="0" indent="-115094" algn="ctr"/>
            <a:r>
              <a:rPr lang="en-US"/>
              <a:t>Picture</a:t>
            </a:r>
          </a:p>
        </p:txBody>
      </p:sp>
      <p:sp>
        <p:nvSpPr>
          <p:cNvPr id="17" name="Title 1">
            <a:extLst>
              <a:ext uri="{FF2B5EF4-FFF2-40B4-BE49-F238E27FC236}">
                <a16:creationId xmlns:a16="http://schemas.microsoft.com/office/drawing/2014/main" id="{DDCA0624-F948-AF4F-B574-8908F516B823}"/>
              </a:ext>
            </a:extLst>
          </p:cNvPr>
          <p:cNvSpPr>
            <a:spLocks noGrp="1"/>
          </p:cNvSpPr>
          <p:nvPr>
            <p:ph type="title"/>
          </p:nvPr>
        </p:nvSpPr>
        <p:spPr>
          <a:xfrm>
            <a:off x="584199" y="1999286"/>
            <a:ext cx="3910014" cy="572464"/>
          </a:xfrm>
          <a:prstGeom prst="rect">
            <a:avLst/>
          </a:prstGeom>
        </p:spPr>
        <p:txBody>
          <a:bodyPr vert="horz" wrap="square" lIns="0" tIns="0" rIns="0" bIns="182880" rtlCol="0" anchor="t" anchorCtr="0">
            <a:spAutoFit/>
          </a:bodyPr>
          <a:lstStyle>
            <a:lvl1pPr>
              <a:defRPr lang="en-US" sz="2800" dirty="0"/>
            </a:lvl1pPr>
          </a:lstStyle>
          <a:p>
            <a:pPr lvl="0"/>
            <a:endParaRPr lang="en-US" dirty="0"/>
          </a:p>
        </p:txBody>
      </p:sp>
      <p:sp>
        <p:nvSpPr>
          <p:cNvPr id="18" name="Text Placeholder 4">
            <a:extLst>
              <a:ext uri="{FF2B5EF4-FFF2-40B4-BE49-F238E27FC236}">
                <a16:creationId xmlns:a16="http://schemas.microsoft.com/office/drawing/2014/main" id="{9D1B8DB4-2E50-8545-AC13-B29F3A869925}"/>
              </a:ext>
            </a:extLst>
          </p:cNvPr>
          <p:cNvSpPr>
            <a:spLocks noGrp="1"/>
          </p:cNvSpPr>
          <p:nvPr>
            <p:ph type="body" sz="quarter" idx="12"/>
          </p:nvPr>
        </p:nvSpPr>
        <p:spPr>
          <a:xfrm>
            <a:off x="584199" y="2586455"/>
            <a:ext cx="3910014" cy="215508"/>
          </a:xfrm>
          <a:prstGeom prst="rect">
            <a:avLst/>
          </a:prstGeom>
        </p:spPr>
        <p:txBody>
          <a:bodyPr vert="horz" lIns="0" tIns="0" rIns="0" bIns="0" rtlCol="0">
            <a:spAutoFit/>
          </a:bodyPr>
          <a:lstStyle>
            <a:lvl1pPr marL="0" indent="0">
              <a:buNone/>
              <a:defRPr lang="en-US" dirty="0"/>
            </a:lvl1pPr>
          </a:lstStyle>
          <a:p>
            <a:pPr marL="119063" lvl="0" indent="-119063"/>
            <a:endParaRPr lang="en-US" dirty="0"/>
          </a:p>
        </p:txBody>
      </p:sp>
    </p:spTree>
    <p:extLst>
      <p:ext uri="{BB962C8B-B14F-4D97-AF65-F5344CB8AC3E}">
        <p14:creationId xmlns:p14="http://schemas.microsoft.com/office/powerpoint/2010/main" val="159956845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 Column + Image Top">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4B9893C-DBC6-4F49-8B59-1D25CA1B60B0}"/>
              </a:ext>
            </a:extLst>
          </p:cNvPr>
          <p:cNvPicPr>
            <a:picLocks noChangeAspect="1"/>
          </p:cNvPicPr>
          <p:nvPr userDrawn="1"/>
        </p:nvPicPr>
        <p:blipFill rotWithShape="1">
          <a:blip r:embed="rId2" cstate="print">
            <a:duotone>
              <a:prstClr val="black"/>
              <a:schemeClr val="tx1">
                <a:tint val="45000"/>
                <a:satMod val="400000"/>
              </a:schemeClr>
            </a:duotone>
            <a:alphaModFix amt="20000"/>
            <a:extLst>
              <a:ext uri="{28A0092B-C50C-407E-A947-70E740481C1C}">
                <a14:useLocalDpi xmlns:a14="http://schemas.microsoft.com/office/drawing/2010/main"/>
              </a:ext>
            </a:extLst>
          </a:blip>
          <a:srcRect/>
          <a:stretch/>
        </p:blipFill>
        <p:spPr>
          <a:xfrm>
            <a:off x="0" y="3999186"/>
            <a:ext cx="9144001" cy="1144148"/>
          </a:xfrm>
          <a:prstGeom prst="rect">
            <a:avLst/>
          </a:prstGeom>
          <a:noFill/>
        </p:spPr>
      </p:pic>
      <p:sp>
        <p:nvSpPr>
          <p:cNvPr id="4" name="Picture Placeholder 3">
            <a:extLst>
              <a:ext uri="{FF2B5EF4-FFF2-40B4-BE49-F238E27FC236}">
                <a16:creationId xmlns:a16="http://schemas.microsoft.com/office/drawing/2014/main" id="{7997AB90-4DE6-094B-8FCD-ECB02CCB45FE}"/>
              </a:ext>
            </a:extLst>
          </p:cNvPr>
          <p:cNvSpPr>
            <a:spLocks noGrp="1"/>
          </p:cNvSpPr>
          <p:nvPr>
            <p:ph type="pic" sz="quarter" idx="10"/>
          </p:nvPr>
        </p:nvSpPr>
        <p:spPr>
          <a:xfrm>
            <a:off x="0" y="1"/>
            <a:ext cx="9144000" cy="1828800"/>
          </a:xfrm>
          <a:prstGeom prst="rect">
            <a:avLst/>
          </a:prstGeom>
          <a:gradFill flip="none" rotWithShape="1">
            <a:gsLst>
              <a:gs pos="0">
                <a:schemeClr val="tx1">
                  <a:lumMod val="75000"/>
                  <a:lumOff val="25000"/>
                </a:schemeClr>
              </a:gs>
              <a:gs pos="100000">
                <a:schemeClr val="tx1">
                  <a:lumMod val="90000"/>
                  <a:lumOff val="10000"/>
                </a:schemeClr>
              </a:gs>
            </a:gsLst>
            <a:lin ang="8100000" scaled="1"/>
            <a:tileRect/>
          </a:gradFill>
        </p:spPr>
        <p:txBody>
          <a:bodyPr vert="horz" lIns="0" tIns="0" rIns="0" bIns="0" rtlCol="0" anchor="ctr" anchorCtr="0">
            <a:normAutofit/>
          </a:bodyPr>
          <a:lstStyle>
            <a:lvl1pPr>
              <a:defRPr lang="en-US" sz="600">
                <a:noFill/>
              </a:defRPr>
            </a:lvl1pPr>
          </a:lstStyle>
          <a:p>
            <a:pPr marL="115094" lvl="0" indent="-115094" algn="ctr"/>
            <a:endParaRPr lang="en-US"/>
          </a:p>
        </p:txBody>
      </p:sp>
      <p:sp>
        <p:nvSpPr>
          <p:cNvPr id="7" name="Title 1">
            <a:extLst>
              <a:ext uri="{FF2B5EF4-FFF2-40B4-BE49-F238E27FC236}">
                <a16:creationId xmlns:a16="http://schemas.microsoft.com/office/drawing/2014/main" id="{1A347907-C689-5D4A-A95D-5B3ED8E88A5E}"/>
              </a:ext>
            </a:extLst>
          </p:cNvPr>
          <p:cNvSpPr>
            <a:spLocks noGrp="1"/>
          </p:cNvSpPr>
          <p:nvPr>
            <p:ph type="title"/>
          </p:nvPr>
        </p:nvSpPr>
        <p:spPr>
          <a:xfrm>
            <a:off x="594519" y="2261783"/>
            <a:ext cx="7963694" cy="572464"/>
          </a:xfrm>
          <a:prstGeom prst="rect">
            <a:avLst/>
          </a:prstGeom>
        </p:spPr>
        <p:txBody>
          <a:bodyPr vert="horz" wrap="square" lIns="0" tIns="0" rIns="0" bIns="182880" rtlCol="0" anchor="t" anchorCtr="0">
            <a:spAutoFit/>
          </a:bodyPr>
          <a:lstStyle>
            <a:lvl1pPr>
              <a:defRPr lang="en-US" sz="2800" dirty="0">
                <a:solidFill>
                  <a:schemeClr val="bg1"/>
                </a:solidFill>
              </a:defRPr>
            </a:lvl1pPr>
          </a:lstStyle>
          <a:p>
            <a:pPr lvl="0"/>
            <a:endParaRPr lang="en-US" dirty="0"/>
          </a:p>
        </p:txBody>
      </p:sp>
      <p:sp>
        <p:nvSpPr>
          <p:cNvPr id="8" name="Text Placeholder 2">
            <a:extLst>
              <a:ext uri="{FF2B5EF4-FFF2-40B4-BE49-F238E27FC236}">
                <a16:creationId xmlns:a16="http://schemas.microsoft.com/office/drawing/2014/main" id="{B1D6550D-2C38-074C-814B-B92EC3E2AA57}"/>
              </a:ext>
            </a:extLst>
          </p:cNvPr>
          <p:cNvSpPr>
            <a:spLocks noGrp="1"/>
          </p:cNvSpPr>
          <p:nvPr>
            <p:ph type="body" sz="quarter" idx="18"/>
          </p:nvPr>
        </p:nvSpPr>
        <p:spPr>
          <a:xfrm>
            <a:off x="587375" y="2836863"/>
            <a:ext cx="2281238" cy="215508"/>
          </a:xfrm>
          <a:prstGeom prst="rect">
            <a:avLst/>
          </a:prstGeom>
        </p:spPr>
        <p:txBody>
          <a:bodyPr>
            <a:spAutoFit/>
          </a:bodyPr>
          <a:lstStyle/>
          <a:p>
            <a:pPr lvl="0"/>
            <a:endParaRPr lang="en-US" dirty="0"/>
          </a:p>
        </p:txBody>
      </p:sp>
      <p:sp>
        <p:nvSpPr>
          <p:cNvPr id="10" name="Text Placeholder 2">
            <a:extLst>
              <a:ext uri="{FF2B5EF4-FFF2-40B4-BE49-F238E27FC236}">
                <a16:creationId xmlns:a16="http://schemas.microsoft.com/office/drawing/2014/main" id="{2221DE09-45CA-4048-8CCB-4C4FC2CF4562}"/>
              </a:ext>
            </a:extLst>
          </p:cNvPr>
          <p:cNvSpPr>
            <a:spLocks noGrp="1"/>
          </p:cNvSpPr>
          <p:nvPr>
            <p:ph type="body" sz="quarter" idx="19"/>
          </p:nvPr>
        </p:nvSpPr>
        <p:spPr>
          <a:xfrm>
            <a:off x="3429794" y="2836863"/>
            <a:ext cx="2281238" cy="215508"/>
          </a:xfrm>
          <a:prstGeom prst="rect">
            <a:avLst/>
          </a:prstGeom>
        </p:spPr>
        <p:txBody>
          <a:bodyPr>
            <a:spAutoFit/>
          </a:bodyPr>
          <a:lstStyle/>
          <a:p>
            <a:pPr lvl="0"/>
            <a:endParaRPr lang="en-US" dirty="0"/>
          </a:p>
        </p:txBody>
      </p:sp>
      <p:sp>
        <p:nvSpPr>
          <p:cNvPr id="11" name="Text Placeholder 2">
            <a:extLst>
              <a:ext uri="{FF2B5EF4-FFF2-40B4-BE49-F238E27FC236}">
                <a16:creationId xmlns:a16="http://schemas.microsoft.com/office/drawing/2014/main" id="{01F98D5E-8811-1245-AC47-0B5AD9B5E0C8}"/>
              </a:ext>
            </a:extLst>
          </p:cNvPr>
          <p:cNvSpPr>
            <a:spLocks noGrp="1"/>
          </p:cNvSpPr>
          <p:nvPr>
            <p:ph type="body" sz="quarter" idx="20"/>
          </p:nvPr>
        </p:nvSpPr>
        <p:spPr>
          <a:xfrm>
            <a:off x="6272213" y="2836863"/>
            <a:ext cx="2281238" cy="215508"/>
          </a:xfrm>
          <a:prstGeom prst="rect">
            <a:avLst/>
          </a:prstGeom>
        </p:spPr>
        <p:txBody>
          <a:bodyPr>
            <a:spAutoFit/>
          </a:bodyPr>
          <a:lstStyle/>
          <a:p>
            <a:pPr lvl="0"/>
            <a:endParaRPr lang="en-US" dirty="0"/>
          </a:p>
        </p:txBody>
      </p:sp>
      <p:grpSp>
        <p:nvGrpSpPr>
          <p:cNvPr id="2" name="Group 1">
            <a:extLst>
              <a:ext uri="{FF2B5EF4-FFF2-40B4-BE49-F238E27FC236}">
                <a16:creationId xmlns:a16="http://schemas.microsoft.com/office/drawing/2014/main" id="{4751B762-8A1F-1545-B471-A126F903C785}"/>
              </a:ext>
            </a:extLst>
          </p:cNvPr>
          <p:cNvGrpSpPr/>
          <p:nvPr userDrawn="1"/>
        </p:nvGrpSpPr>
        <p:grpSpPr>
          <a:xfrm>
            <a:off x="3164219" y="2834246"/>
            <a:ext cx="2855033" cy="1802842"/>
            <a:chOff x="3164219" y="1542306"/>
            <a:chExt cx="2855033" cy="2858244"/>
          </a:xfrm>
        </p:grpSpPr>
        <p:cxnSp>
          <p:nvCxnSpPr>
            <p:cNvPr id="9" name="Straight Connector 8">
              <a:extLst>
                <a:ext uri="{FF2B5EF4-FFF2-40B4-BE49-F238E27FC236}">
                  <a16:creationId xmlns:a16="http://schemas.microsoft.com/office/drawing/2014/main" id="{F9391BF3-D22C-2D4D-B0FE-F5768E63DFA6}"/>
                </a:ext>
              </a:extLst>
            </p:cNvPr>
            <p:cNvCxnSpPr/>
            <p:nvPr userDrawn="1"/>
          </p:nvCxnSpPr>
          <p:spPr>
            <a:xfrm>
              <a:off x="3164219" y="1542306"/>
              <a:ext cx="0" cy="2858244"/>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C0C32-A5AF-B94B-9635-597C64FBD7BF}"/>
                </a:ext>
              </a:extLst>
            </p:cNvPr>
            <p:cNvCxnSpPr/>
            <p:nvPr userDrawn="1"/>
          </p:nvCxnSpPr>
          <p:spPr>
            <a:xfrm>
              <a:off x="6019252" y="1542306"/>
              <a:ext cx="0" cy="2858244"/>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12020890"/>
      </p:ext>
    </p:extLst>
  </p:cSld>
  <p:clrMapOvr>
    <a:masterClrMapping/>
  </p:clrMapOvr>
  <p:extLst>
    <p:ext uri="{DCECCB84-F9BA-43D5-87BE-67443E8EF086}">
      <p15:sldGuideLst xmlns:p15="http://schemas.microsoft.com/office/powerpoint/2012/main">
        <p15:guide id="1" orient="horz" pos="1418" userDrawn="1">
          <p15:clr>
            <a:srgbClr val="FBAE40"/>
          </p15:clr>
        </p15:guide>
        <p15:guide id="2" orient="horz" pos="1787" userDrawn="1">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 Column + Image Top">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B199AEF-48F2-414E-A037-507067311ECB}"/>
              </a:ext>
            </a:extLst>
          </p:cNvPr>
          <p:cNvPicPr>
            <a:picLocks noChangeAspect="1"/>
          </p:cNvPicPr>
          <p:nvPr userDrawn="1"/>
        </p:nvPicPr>
        <p:blipFill rotWithShape="1">
          <a:blip r:embed="rId2" cstate="print">
            <a:duotone>
              <a:prstClr val="black"/>
              <a:schemeClr val="tx1">
                <a:tint val="45000"/>
                <a:satMod val="400000"/>
              </a:schemeClr>
            </a:duotone>
            <a:alphaModFix amt="20000"/>
            <a:extLst>
              <a:ext uri="{28A0092B-C50C-407E-A947-70E740481C1C}">
                <a14:useLocalDpi xmlns:a14="http://schemas.microsoft.com/office/drawing/2010/main"/>
              </a:ext>
            </a:extLst>
          </a:blip>
          <a:srcRect/>
          <a:stretch/>
        </p:blipFill>
        <p:spPr>
          <a:xfrm>
            <a:off x="0" y="3999186"/>
            <a:ext cx="9144001" cy="1144148"/>
          </a:xfrm>
          <a:prstGeom prst="rect">
            <a:avLst/>
          </a:prstGeom>
          <a:noFill/>
        </p:spPr>
      </p:pic>
      <p:sp>
        <p:nvSpPr>
          <p:cNvPr id="4" name="Picture Placeholder 3">
            <a:extLst>
              <a:ext uri="{FF2B5EF4-FFF2-40B4-BE49-F238E27FC236}">
                <a16:creationId xmlns:a16="http://schemas.microsoft.com/office/drawing/2014/main" id="{7997AB90-4DE6-094B-8FCD-ECB02CCB45FE}"/>
              </a:ext>
            </a:extLst>
          </p:cNvPr>
          <p:cNvSpPr>
            <a:spLocks noGrp="1"/>
          </p:cNvSpPr>
          <p:nvPr>
            <p:ph type="pic" sz="quarter" idx="10"/>
          </p:nvPr>
        </p:nvSpPr>
        <p:spPr>
          <a:xfrm>
            <a:off x="0" y="1"/>
            <a:ext cx="9144000" cy="1828800"/>
          </a:xfrm>
          <a:prstGeom prst="rect">
            <a:avLst/>
          </a:prstGeom>
          <a:gradFill flip="none" rotWithShape="1">
            <a:gsLst>
              <a:gs pos="0">
                <a:schemeClr val="tx1">
                  <a:lumMod val="75000"/>
                  <a:lumOff val="25000"/>
                </a:schemeClr>
              </a:gs>
              <a:gs pos="100000">
                <a:schemeClr val="tx1">
                  <a:lumMod val="90000"/>
                  <a:lumOff val="10000"/>
                </a:schemeClr>
              </a:gs>
            </a:gsLst>
            <a:lin ang="8100000" scaled="1"/>
            <a:tileRect/>
          </a:gradFill>
        </p:spPr>
        <p:txBody>
          <a:bodyPr vert="horz" lIns="0" tIns="0" rIns="0" bIns="0" rtlCol="0" anchor="ctr" anchorCtr="0">
            <a:normAutofit/>
          </a:bodyPr>
          <a:lstStyle>
            <a:lvl1pPr>
              <a:defRPr lang="en-US" sz="600">
                <a:noFill/>
              </a:defRPr>
            </a:lvl1pPr>
          </a:lstStyle>
          <a:p>
            <a:pPr marL="115094" lvl="0" indent="-115094" algn="ctr"/>
            <a:endParaRPr lang="en-US"/>
          </a:p>
        </p:txBody>
      </p:sp>
      <p:sp>
        <p:nvSpPr>
          <p:cNvPr id="9" name="Title 1">
            <a:extLst>
              <a:ext uri="{FF2B5EF4-FFF2-40B4-BE49-F238E27FC236}">
                <a16:creationId xmlns:a16="http://schemas.microsoft.com/office/drawing/2014/main" id="{24483837-DCCE-B244-965F-877029AC123A}"/>
              </a:ext>
            </a:extLst>
          </p:cNvPr>
          <p:cNvSpPr>
            <a:spLocks noGrp="1"/>
          </p:cNvSpPr>
          <p:nvPr>
            <p:ph type="title"/>
          </p:nvPr>
        </p:nvSpPr>
        <p:spPr>
          <a:xfrm>
            <a:off x="587375" y="2257198"/>
            <a:ext cx="7972425" cy="572464"/>
          </a:xfrm>
          <a:prstGeom prst="rect">
            <a:avLst/>
          </a:prstGeom>
        </p:spPr>
        <p:txBody>
          <a:bodyPr vert="horz" wrap="square" lIns="0" tIns="0" rIns="0" bIns="182880" rtlCol="0" anchor="t" anchorCtr="0">
            <a:spAutoFit/>
          </a:bodyPr>
          <a:lstStyle>
            <a:lvl1pPr>
              <a:defRPr lang="en-US" sz="2800" dirty="0"/>
            </a:lvl1pPr>
          </a:lstStyle>
          <a:p>
            <a:pPr lvl="0"/>
            <a:endParaRPr lang="en-US" dirty="0"/>
          </a:p>
        </p:txBody>
      </p:sp>
      <p:sp>
        <p:nvSpPr>
          <p:cNvPr id="12" name="Text Placeholder 2">
            <a:extLst>
              <a:ext uri="{FF2B5EF4-FFF2-40B4-BE49-F238E27FC236}">
                <a16:creationId xmlns:a16="http://schemas.microsoft.com/office/drawing/2014/main" id="{6BDAA1BA-FF24-AB4B-B62F-DCCBB6BBA9D4}"/>
              </a:ext>
            </a:extLst>
          </p:cNvPr>
          <p:cNvSpPr>
            <a:spLocks noGrp="1"/>
          </p:cNvSpPr>
          <p:nvPr>
            <p:ph type="body" sz="quarter" idx="18"/>
          </p:nvPr>
        </p:nvSpPr>
        <p:spPr>
          <a:xfrm>
            <a:off x="587375" y="2836806"/>
            <a:ext cx="1466850" cy="215508"/>
          </a:xfrm>
          <a:prstGeom prst="rect">
            <a:avLst/>
          </a:prstGeom>
        </p:spPr>
        <p:txBody>
          <a:bodyPr>
            <a:spAutoFit/>
          </a:bodyPr>
          <a:lstStyle/>
          <a:p>
            <a:pPr lvl="0"/>
            <a:endParaRPr lang="en-US" dirty="0"/>
          </a:p>
        </p:txBody>
      </p:sp>
      <p:sp>
        <p:nvSpPr>
          <p:cNvPr id="13" name="Text Placeholder 2">
            <a:extLst>
              <a:ext uri="{FF2B5EF4-FFF2-40B4-BE49-F238E27FC236}">
                <a16:creationId xmlns:a16="http://schemas.microsoft.com/office/drawing/2014/main" id="{AD1BEDF8-2903-1643-BCDD-7BC8E1550BB3}"/>
              </a:ext>
            </a:extLst>
          </p:cNvPr>
          <p:cNvSpPr>
            <a:spLocks noGrp="1"/>
          </p:cNvSpPr>
          <p:nvPr>
            <p:ph type="body" sz="quarter" idx="19"/>
          </p:nvPr>
        </p:nvSpPr>
        <p:spPr>
          <a:xfrm>
            <a:off x="2751667" y="2836806"/>
            <a:ext cx="1473200" cy="215508"/>
          </a:xfrm>
          <a:prstGeom prst="rect">
            <a:avLst/>
          </a:prstGeom>
        </p:spPr>
        <p:txBody>
          <a:bodyPr>
            <a:spAutoFit/>
          </a:bodyPr>
          <a:lstStyle/>
          <a:p>
            <a:pPr lvl="0"/>
            <a:endParaRPr lang="en-US" dirty="0"/>
          </a:p>
        </p:txBody>
      </p:sp>
      <p:sp>
        <p:nvSpPr>
          <p:cNvPr id="14" name="Text Placeholder 2">
            <a:extLst>
              <a:ext uri="{FF2B5EF4-FFF2-40B4-BE49-F238E27FC236}">
                <a16:creationId xmlns:a16="http://schemas.microsoft.com/office/drawing/2014/main" id="{55C4CBC8-13F1-414D-A7E6-753768012933}"/>
              </a:ext>
            </a:extLst>
          </p:cNvPr>
          <p:cNvSpPr>
            <a:spLocks noGrp="1"/>
          </p:cNvSpPr>
          <p:nvPr>
            <p:ph type="body" sz="quarter" idx="20"/>
          </p:nvPr>
        </p:nvSpPr>
        <p:spPr>
          <a:xfrm>
            <a:off x="4922309" y="2836806"/>
            <a:ext cx="1473200" cy="215508"/>
          </a:xfrm>
          <a:prstGeom prst="rect">
            <a:avLst/>
          </a:prstGeom>
        </p:spPr>
        <p:txBody>
          <a:bodyPr>
            <a:spAutoFit/>
          </a:bodyPr>
          <a:lstStyle/>
          <a:p>
            <a:pPr lvl="0"/>
            <a:endParaRPr lang="en-US" dirty="0"/>
          </a:p>
        </p:txBody>
      </p:sp>
      <p:sp>
        <p:nvSpPr>
          <p:cNvPr id="15" name="Text Placeholder 2">
            <a:extLst>
              <a:ext uri="{FF2B5EF4-FFF2-40B4-BE49-F238E27FC236}">
                <a16:creationId xmlns:a16="http://schemas.microsoft.com/office/drawing/2014/main" id="{CD50E115-16BC-D34E-A6ED-EC8D9099EB8A}"/>
              </a:ext>
            </a:extLst>
          </p:cNvPr>
          <p:cNvSpPr>
            <a:spLocks noGrp="1"/>
          </p:cNvSpPr>
          <p:nvPr>
            <p:ph type="body" sz="quarter" idx="21"/>
          </p:nvPr>
        </p:nvSpPr>
        <p:spPr>
          <a:xfrm>
            <a:off x="7092950" y="2836806"/>
            <a:ext cx="1463675" cy="215508"/>
          </a:xfrm>
          <a:prstGeom prst="rect">
            <a:avLst/>
          </a:prstGeom>
        </p:spPr>
        <p:txBody>
          <a:bodyPr>
            <a:spAutoFit/>
          </a:bodyPr>
          <a:lstStyle/>
          <a:p>
            <a:pPr lvl="0"/>
            <a:endParaRPr lang="en-US" dirty="0"/>
          </a:p>
        </p:txBody>
      </p:sp>
      <p:grpSp>
        <p:nvGrpSpPr>
          <p:cNvPr id="8" name="Group 7">
            <a:extLst>
              <a:ext uri="{FF2B5EF4-FFF2-40B4-BE49-F238E27FC236}">
                <a16:creationId xmlns:a16="http://schemas.microsoft.com/office/drawing/2014/main" id="{A454C271-FF52-C84C-B57C-D68C1AFECBB3}"/>
              </a:ext>
            </a:extLst>
          </p:cNvPr>
          <p:cNvGrpSpPr/>
          <p:nvPr userDrawn="1"/>
        </p:nvGrpSpPr>
        <p:grpSpPr>
          <a:xfrm>
            <a:off x="2420857" y="2834246"/>
            <a:ext cx="4328600" cy="1802842"/>
            <a:chOff x="2420857" y="1542306"/>
            <a:chExt cx="4328600" cy="2858244"/>
          </a:xfrm>
        </p:grpSpPr>
        <p:cxnSp>
          <p:nvCxnSpPr>
            <p:cNvPr id="10" name="Straight Connector 9">
              <a:extLst>
                <a:ext uri="{FF2B5EF4-FFF2-40B4-BE49-F238E27FC236}">
                  <a16:creationId xmlns:a16="http://schemas.microsoft.com/office/drawing/2014/main" id="{A3FEAB3E-1BF1-664D-95DA-964E6387370D}"/>
                </a:ext>
              </a:extLst>
            </p:cNvPr>
            <p:cNvCxnSpPr/>
            <p:nvPr userDrawn="1"/>
          </p:nvCxnSpPr>
          <p:spPr>
            <a:xfrm>
              <a:off x="2420857" y="1542306"/>
              <a:ext cx="0" cy="2858244"/>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733A186-8671-3144-89D1-90A31E323597}"/>
                </a:ext>
              </a:extLst>
            </p:cNvPr>
            <p:cNvCxnSpPr/>
            <p:nvPr userDrawn="1"/>
          </p:nvCxnSpPr>
          <p:spPr>
            <a:xfrm>
              <a:off x="4572000" y="1542306"/>
              <a:ext cx="0" cy="2858244"/>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C2434FC-EA9B-D048-9FEE-0EC15834817C}"/>
                </a:ext>
              </a:extLst>
            </p:cNvPr>
            <p:cNvCxnSpPr/>
            <p:nvPr userDrawn="1"/>
          </p:nvCxnSpPr>
          <p:spPr>
            <a:xfrm>
              <a:off x="6749457" y="1542306"/>
              <a:ext cx="0" cy="2858244"/>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88837664"/>
      </p:ext>
    </p:extLst>
  </p:cSld>
  <p:clrMapOvr>
    <a:masterClrMapping/>
  </p:clrMapOvr>
  <p:extLst>
    <p:ext uri="{DCECCB84-F9BA-43D5-87BE-67443E8EF086}">
      <p15:sldGuideLst xmlns:p15="http://schemas.microsoft.com/office/powerpoint/2012/main">
        <p15:guide id="1" orient="horz" pos="1413" userDrawn="1">
          <p15:clr>
            <a:srgbClr val="FBAE40"/>
          </p15:clr>
        </p15:guide>
        <p15:guide id="2" orient="horz" pos="1787" userDrawn="1">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Content + Device Left">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C38DC76F-CD5F-DE4B-B94C-BE0E1C4A70F6}"/>
              </a:ext>
            </a:extLst>
          </p:cNvPr>
          <p:cNvSpPr txBox="1"/>
          <p:nvPr userDrawn="1"/>
        </p:nvSpPr>
        <p:spPr>
          <a:xfrm>
            <a:off x="8734096" y="4841267"/>
            <a:ext cx="257504" cy="124329"/>
          </a:xfrm>
          <a:prstGeom prst="rect">
            <a:avLst/>
          </a:prstGeom>
          <a:noFill/>
        </p:spPr>
        <p:txBody>
          <a:bodyPr wrap="square" lIns="45720" tIns="0" rIns="0" bIns="0" rtlCol="0">
            <a:spAutoFit/>
          </a:bodyPr>
          <a:lstStyle>
            <a:defPPr>
              <a:defRPr lang="en-US"/>
            </a:defPPr>
            <a:lvl1pPr defTabSz="457200">
              <a:defRPr sz="750">
                <a:solidFill>
                  <a:schemeClr val="bg1">
                    <a:lumMod val="75000"/>
                  </a:schemeClr>
                </a:solidFill>
                <a:latin typeface="Lato" panose="020F0502020204030203" pitchFamily="34" charset="0"/>
              </a:defRPr>
            </a:lvl1pPr>
          </a:lstStyle>
          <a:p>
            <a:pPr marL="0" lvl="0" indent="0">
              <a:buNone/>
            </a:pPr>
            <a:fld id="{0A52FF5E-384C-654F-BC85-B661B40A616C}" type="slidenum">
              <a:rPr lang="en-US" sz="750" smtClean="0">
                <a:solidFill>
                  <a:schemeClr val="bg1">
                    <a:lumMod val="85000"/>
                  </a:schemeClr>
                </a:solidFill>
              </a:rPr>
              <a:pPr marL="0" lvl="0" indent="0">
                <a:buNone/>
              </a:pPr>
              <a:t>‹#›</a:t>
            </a:fld>
            <a:endParaRPr lang="en-US" sz="750" dirty="0">
              <a:solidFill>
                <a:schemeClr val="bg1">
                  <a:lumMod val="85000"/>
                </a:schemeClr>
              </a:solidFill>
            </a:endParaRPr>
          </a:p>
        </p:txBody>
      </p:sp>
      <p:pic>
        <p:nvPicPr>
          <p:cNvPr id="16" name="Picture 5">
            <a:extLst>
              <a:ext uri="{FF2B5EF4-FFF2-40B4-BE49-F238E27FC236}">
                <a16:creationId xmlns:a16="http://schemas.microsoft.com/office/drawing/2014/main" id="{9F291819-414B-4B45-9A9F-E2E965D08EEB}"/>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7972095" y="4781526"/>
            <a:ext cx="762000" cy="264160"/>
          </a:xfrm>
          <a:prstGeom prst="rect">
            <a:avLst/>
          </a:prstGeom>
          <a:noFill/>
        </p:spPr>
      </p:pic>
      <p:pic>
        <p:nvPicPr>
          <p:cNvPr id="17" name="Graphic 16">
            <a:extLst>
              <a:ext uri="{FF2B5EF4-FFF2-40B4-BE49-F238E27FC236}">
                <a16:creationId xmlns:a16="http://schemas.microsoft.com/office/drawing/2014/main" id="{20B3F526-DE2B-3F43-B71B-A467F1FAF442}"/>
              </a:ext>
            </a:extLst>
          </p:cNvPr>
          <p:cNvPicPr>
            <a:picLocks noChangeAspect="1"/>
          </p:cNvPicPr>
          <p:nvPr userDrawn="1"/>
        </p:nvPicPr>
        <p:blipFill rotWithShape="1">
          <a:blip r:embed="rId4" cstate="print">
            <a:alphaModFix/>
            <a:extLst>
              <a:ext uri="{28A0092B-C50C-407E-A947-70E740481C1C}">
                <a14:useLocalDpi xmlns:a14="http://schemas.microsoft.com/office/drawing/2010/main"/>
              </a:ext>
              <a:ext uri="{96DAC541-7B7A-43D3-8B79-37D633B846F1}">
                <asvg:svgBlip xmlns:asvg="http://schemas.microsoft.com/office/drawing/2016/SVG/main" r:embed="rId5"/>
              </a:ext>
            </a:extLst>
          </a:blip>
          <a:srcRect l="-12328" t="7110" r="21662" b="17265"/>
          <a:stretch/>
        </p:blipFill>
        <p:spPr>
          <a:xfrm rot="5400000" flipH="1">
            <a:off x="-155002" y="155002"/>
            <a:ext cx="4707324" cy="4397320"/>
          </a:xfrm>
          <a:prstGeom prst="rect">
            <a:avLst/>
          </a:prstGeom>
        </p:spPr>
      </p:pic>
      <p:pic>
        <p:nvPicPr>
          <p:cNvPr id="11" name="Picture 10">
            <a:extLst>
              <a:ext uri="{FF2B5EF4-FFF2-40B4-BE49-F238E27FC236}">
                <a16:creationId xmlns:a16="http://schemas.microsoft.com/office/drawing/2014/main" id="{EC9A35B4-8424-AA4D-927F-14BF3585D583}"/>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l="-115"/>
          <a:stretch/>
        </p:blipFill>
        <p:spPr>
          <a:xfrm>
            <a:off x="-1970126" y="635373"/>
            <a:ext cx="6106592" cy="4121786"/>
          </a:xfrm>
          <a:prstGeom prst="rect">
            <a:avLst/>
          </a:prstGeom>
        </p:spPr>
      </p:pic>
      <p:sp>
        <p:nvSpPr>
          <p:cNvPr id="14" name="Picture Placeholder 6">
            <a:extLst>
              <a:ext uri="{FF2B5EF4-FFF2-40B4-BE49-F238E27FC236}">
                <a16:creationId xmlns:a16="http://schemas.microsoft.com/office/drawing/2014/main" id="{31B52C05-932A-2E40-A049-2B066D602845}"/>
              </a:ext>
            </a:extLst>
          </p:cNvPr>
          <p:cNvSpPr>
            <a:spLocks noGrp="1"/>
          </p:cNvSpPr>
          <p:nvPr>
            <p:ph type="pic" sz="quarter" idx="14" hasCustomPrompt="1"/>
          </p:nvPr>
        </p:nvSpPr>
        <p:spPr>
          <a:xfrm>
            <a:off x="-861663" y="1053822"/>
            <a:ext cx="4185328" cy="2645370"/>
          </a:xfrm>
          <a:custGeom>
            <a:avLst/>
            <a:gdLst>
              <a:gd name="connsiteX0" fmla="*/ 0 w 4585821"/>
              <a:gd name="connsiteY0" fmla="*/ 0 h 2914945"/>
              <a:gd name="connsiteX1" fmla="*/ 4585821 w 4585821"/>
              <a:gd name="connsiteY1" fmla="*/ 0 h 2914945"/>
              <a:gd name="connsiteX2" fmla="*/ 4585821 w 4585821"/>
              <a:gd name="connsiteY2" fmla="*/ 2914945 h 2914945"/>
              <a:gd name="connsiteX3" fmla="*/ 0 w 4585821"/>
              <a:gd name="connsiteY3" fmla="*/ 2914945 h 2914945"/>
              <a:gd name="connsiteX4" fmla="*/ 0 w 4585821"/>
              <a:gd name="connsiteY4" fmla="*/ 0 h 2914945"/>
              <a:gd name="connsiteX0" fmla="*/ 37214 w 4585821"/>
              <a:gd name="connsiteY0" fmla="*/ 5316 h 2914945"/>
              <a:gd name="connsiteX1" fmla="*/ 4585821 w 4585821"/>
              <a:gd name="connsiteY1" fmla="*/ 0 h 2914945"/>
              <a:gd name="connsiteX2" fmla="*/ 4585821 w 4585821"/>
              <a:gd name="connsiteY2" fmla="*/ 2914945 h 2914945"/>
              <a:gd name="connsiteX3" fmla="*/ 0 w 4585821"/>
              <a:gd name="connsiteY3" fmla="*/ 2914945 h 2914945"/>
              <a:gd name="connsiteX4" fmla="*/ 37214 w 4585821"/>
              <a:gd name="connsiteY4" fmla="*/ 5316 h 2914945"/>
              <a:gd name="connsiteX0" fmla="*/ 37214 w 4585821"/>
              <a:gd name="connsiteY0" fmla="*/ 0 h 2909629"/>
              <a:gd name="connsiteX1" fmla="*/ 4559239 w 4585821"/>
              <a:gd name="connsiteY1" fmla="*/ 1 h 2909629"/>
              <a:gd name="connsiteX2" fmla="*/ 4585821 w 4585821"/>
              <a:gd name="connsiteY2" fmla="*/ 2909629 h 2909629"/>
              <a:gd name="connsiteX3" fmla="*/ 0 w 4585821"/>
              <a:gd name="connsiteY3" fmla="*/ 2909629 h 2909629"/>
              <a:gd name="connsiteX4" fmla="*/ 37214 w 4585821"/>
              <a:gd name="connsiteY4" fmla="*/ 0 h 2909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5821" h="2909629">
                <a:moveTo>
                  <a:pt x="37214" y="0"/>
                </a:moveTo>
                <a:lnTo>
                  <a:pt x="4559239" y="1"/>
                </a:lnTo>
                <a:lnTo>
                  <a:pt x="4585821" y="2909629"/>
                </a:lnTo>
                <a:lnTo>
                  <a:pt x="0" y="2909629"/>
                </a:lnTo>
                <a:lnTo>
                  <a:pt x="37214" y="0"/>
                </a:lnTo>
                <a:close/>
              </a:path>
            </a:pathLst>
          </a:custGeom>
          <a:gradFill flip="none" rotWithShape="1">
            <a:gsLst>
              <a:gs pos="0">
                <a:schemeClr val="tx1">
                  <a:lumMod val="75000"/>
                  <a:lumOff val="25000"/>
                </a:schemeClr>
              </a:gs>
              <a:gs pos="100000">
                <a:schemeClr val="tx1">
                  <a:lumMod val="90000"/>
                  <a:lumOff val="10000"/>
                </a:schemeClr>
              </a:gs>
            </a:gsLst>
            <a:lin ang="8100000" scaled="1"/>
            <a:tileRect/>
          </a:gradFill>
        </p:spPr>
        <p:txBody>
          <a:bodyPr vert="horz" lIns="0" tIns="0" rIns="0" bIns="0" rtlCol="0" anchor="ctr" anchorCtr="0">
            <a:normAutofit/>
          </a:bodyPr>
          <a:lstStyle>
            <a:lvl1pPr>
              <a:defRPr lang="en-US" sz="600">
                <a:noFill/>
              </a:defRPr>
            </a:lvl1pPr>
          </a:lstStyle>
          <a:p>
            <a:pPr marL="115094" lvl="0" indent="-115094" algn="ctr"/>
            <a:r>
              <a:rPr lang="en-US"/>
              <a:t>Picture</a:t>
            </a:r>
          </a:p>
        </p:txBody>
      </p:sp>
      <p:sp>
        <p:nvSpPr>
          <p:cNvPr id="6" name="Title 1">
            <a:extLst>
              <a:ext uri="{FF2B5EF4-FFF2-40B4-BE49-F238E27FC236}">
                <a16:creationId xmlns:a16="http://schemas.microsoft.com/office/drawing/2014/main" id="{51166E66-330C-1740-A784-FACDD7B00D39}"/>
              </a:ext>
            </a:extLst>
          </p:cNvPr>
          <p:cNvSpPr>
            <a:spLocks noGrp="1"/>
          </p:cNvSpPr>
          <p:nvPr>
            <p:ph type="title"/>
          </p:nvPr>
        </p:nvSpPr>
        <p:spPr>
          <a:xfrm>
            <a:off x="4646613" y="1999286"/>
            <a:ext cx="3910014" cy="572464"/>
          </a:xfrm>
          <a:prstGeom prst="rect">
            <a:avLst/>
          </a:prstGeom>
        </p:spPr>
        <p:txBody>
          <a:bodyPr vert="horz" wrap="square" lIns="0" tIns="0" rIns="0" bIns="182880" rtlCol="0" anchor="t" anchorCtr="0">
            <a:spAutoFit/>
          </a:bodyPr>
          <a:lstStyle>
            <a:lvl1pPr>
              <a:defRPr lang="en-US" sz="2800" dirty="0"/>
            </a:lvl1pPr>
          </a:lstStyle>
          <a:p>
            <a:pPr lvl="0"/>
            <a:endParaRPr lang="en-US" dirty="0"/>
          </a:p>
        </p:txBody>
      </p:sp>
      <p:sp>
        <p:nvSpPr>
          <p:cNvPr id="7" name="Text Placeholder 4">
            <a:extLst>
              <a:ext uri="{FF2B5EF4-FFF2-40B4-BE49-F238E27FC236}">
                <a16:creationId xmlns:a16="http://schemas.microsoft.com/office/drawing/2014/main" id="{88C18FED-6094-4347-AEAB-4F90C90544B7}"/>
              </a:ext>
            </a:extLst>
          </p:cNvPr>
          <p:cNvSpPr>
            <a:spLocks noGrp="1"/>
          </p:cNvSpPr>
          <p:nvPr>
            <p:ph type="body" sz="quarter" idx="12"/>
          </p:nvPr>
        </p:nvSpPr>
        <p:spPr>
          <a:xfrm>
            <a:off x="4646613" y="2586455"/>
            <a:ext cx="3910014" cy="215508"/>
          </a:xfrm>
          <a:prstGeom prst="rect">
            <a:avLst/>
          </a:prstGeom>
        </p:spPr>
        <p:txBody>
          <a:bodyPr vert="horz" lIns="0" tIns="0" rIns="0" bIns="0" rtlCol="0">
            <a:spAutoFit/>
          </a:bodyPr>
          <a:lstStyle>
            <a:lvl1pPr marL="0" indent="0">
              <a:buNone/>
              <a:defRPr lang="en-US" dirty="0"/>
            </a:lvl1pPr>
          </a:lstStyle>
          <a:p>
            <a:pPr marL="119063" lvl="0" indent="-119063"/>
            <a:endParaRPr lang="en-US" dirty="0"/>
          </a:p>
        </p:txBody>
      </p:sp>
    </p:spTree>
    <p:extLst>
      <p:ext uri="{BB962C8B-B14F-4D97-AF65-F5344CB8AC3E}">
        <p14:creationId xmlns:p14="http://schemas.microsoft.com/office/powerpoint/2010/main" val="373573561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ent + Device Right">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BEF31A-2F65-D74C-B250-0081370C0E5A}"/>
              </a:ext>
            </a:extLst>
          </p:cNvPr>
          <p:cNvSpPr txBox="1"/>
          <p:nvPr userDrawn="1"/>
        </p:nvSpPr>
        <p:spPr>
          <a:xfrm>
            <a:off x="8734096" y="4841267"/>
            <a:ext cx="257504" cy="124329"/>
          </a:xfrm>
          <a:prstGeom prst="rect">
            <a:avLst/>
          </a:prstGeom>
          <a:noFill/>
        </p:spPr>
        <p:txBody>
          <a:bodyPr wrap="square" lIns="45720" tIns="0" rIns="0" bIns="0" rtlCol="0">
            <a:spAutoFit/>
          </a:bodyPr>
          <a:lstStyle>
            <a:defPPr>
              <a:defRPr lang="en-US"/>
            </a:defPPr>
            <a:lvl1pPr defTabSz="457200">
              <a:defRPr sz="750">
                <a:solidFill>
                  <a:schemeClr val="bg1">
                    <a:lumMod val="75000"/>
                  </a:schemeClr>
                </a:solidFill>
                <a:latin typeface="Lato" panose="020F0502020204030203" pitchFamily="34" charset="0"/>
              </a:defRPr>
            </a:lvl1pPr>
          </a:lstStyle>
          <a:p>
            <a:pPr marL="0" lvl="0" indent="0">
              <a:buNone/>
            </a:pPr>
            <a:fld id="{0A52FF5E-384C-654F-BC85-B661B40A616C}" type="slidenum">
              <a:rPr lang="en-US" sz="750" smtClean="0">
                <a:solidFill>
                  <a:schemeClr val="bg1">
                    <a:lumMod val="85000"/>
                  </a:schemeClr>
                </a:solidFill>
              </a:rPr>
              <a:pPr marL="0" lvl="0" indent="0">
                <a:buNone/>
              </a:pPr>
              <a:t>‹#›</a:t>
            </a:fld>
            <a:endParaRPr lang="en-US" sz="750" dirty="0">
              <a:solidFill>
                <a:schemeClr val="bg1">
                  <a:lumMod val="85000"/>
                </a:schemeClr>
              </a:solidFill>
            </a:endParaRPr>
          </a:p>
        </p:txBody>
      </p:sp>
      <p:pic>
        <p:nvPicPr>
          <p:cNvPr id="11" name="Picture 5">
            <a:extLst>
              <a:ext uri="{FF2B5EF4-FFF2-40B4-BE49-F238E27FC236}">
                <a16:creationId xmlns:a16="http://schemas.microsoft.com/office/drawing/2014/main" id="{3356B47E-EF04-C04F-8849-14E271142626}"/>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7972095" y="4781526"/>
            <a:ext cx="762000" cy="264160"/>
          </a:xfrm>
          <a:prstGeom prst="rect">
            <a:avLst/>
          </a:prstGeom>
          <a:noFill/>
        </p:spPr>
      </p:pic>
      <p:pic>
        <p:nvPicPr>
          <p:cNvPr id="8" name="Graphic 7">
            <a:extLst>
              <a:ext uri="{FF2B5EF4-FFF2-40B4-BE49-F238E27FC236}">
                <a16:creationId xmlns:a16="http://schemas.microsoft.com/office/drawing/2014/main" id="{88D50E2F-6812-214E-83E6-C9E23156A2F0}"/>
              </a:ext>
            </a:extLst>
          </p:cNvPr>
          <p:cNvPicPr>
            <a:picLocks noChangeAspect="1"/>
          </p:cNvPicPr>
          <p:nvPr userDrawn="1"/>
        </p:nvPicPr>
        <p:blipFill rotWithShape="1">
          <a:blip r:embed="rId4" cstate="print">
            <a:alphaModFix/>
            <a:extLst>
              <a:ext uri="{28A0092B-C50C-407E-A947-70E740481C1C}">
                <a14:useLocalDpi xmlns:a14="http://schemas.microsoft.com/office/drawing/2010/main"/>
              </a:ext>
              <a:ext uri="{96DAC541-7B7A-43D3-8B79-37D633B846F1}">
                <asvg:svgBlip xmlns:asvg="http://schemas.microsoft.com/office/drawing/2016/SVG/main" r:embed="rId5"/>
              </a:ext>
            </a:extLst>
          </a:blip>
          <a:srcRect l="-12328" t="7110" r="21662" b="17265"/>
          <a:stretch/>
        </p:blipFill>
        <p:spPr>
          <a:xfrm rot="16200000">
            <a:off x="4591678" y="155002"/>
            <a:ext cx="4707324" cy="4397320"/>
          </a:xfrm>
          <a:prstGeom prst="rect">
            <a:avLst/>
          </a:prstGeom>
        </p:spPr>
      </p:pic>
      <p:pic>
        <p:nvPicPr>
          <p:cNvPr id="15" name="Picture 14">
            <a:extLst>
              <a:ext uri="{FF2B5EF4-FFF2-40B4-BE49-F238E27FC236}">
                <a16:creationId xmlns:a16="http://schemas.microsoft.com/office/drawing/2014/main" id="{A54F4039-7750-9440-A92F-B95D2F283AA7}"/>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l="-115" r="-1"/>
          <a:stretch/>
        </p:blipFill>
        <p:spPr>
          <a:xfrm>
            <a:off x="4746680" y="635373"/>
            <a:ext cx="6106592" cy="4121786"/>
          </a:xfrm>
          <a:prstGeom prst="rect">
            <a:avLst/>
          </a:prstGeom>
        </p:spPr>
      </p:pic>
      <p:sp>
        <p:nvSpPr>
          <p:cNvPr id="16" name="Picture Placeholder 6">
            <a:extLst>
              <a:ext uri="{FF2B5EF4-FFF2-40B4-BE49-F238E27FC236}">
                <a16:creationId xmlns:a16="http://schemas.microsoft.com/office/drawing/2014/main" id="{493306DE-29DC-864F-9342-71B0EF3EDD8D}"/>
              </a:ext>
            </a:extLst>
          </p:cNvPr>
          <p:cNvSpPr>
            <a:spLocks noGrp="1"/>
          </p:cNvSpPr>
          <p:nvPr>
            <p:ph type="pic" sz="quarter" idx="14" hasCustomPrompt="1"/>
          </p:nvPr>
        </p:nvSpPr>
        <p:spPr>
          <a:xfrm>
            <a:off x="5855143" y="1053822"/>
            <a:ext cx="4185328" cy="2645370"/>
          </a:xfrm>
          <a:custGeom>
            <a:avLst/>
            <a:gdLst>
              <a:gd name="connsiteX0" fmla="*/ 0 w 4585821"/>
              <a:gd name="connsiteY0" fmla="*/ 0 h 2914945"/>
              <a:gd name="connsiteX1" fmla="*/ 4585821 w 4585821"/>
              <a:gd name="connsiteY1" fmla="*/ 0 h 2914945"/>
              <a:gd name="connsiteX2" fmla="*/ 4585821 w 4585821"/>
              <a:gd name="connsiteY2" fmla="*/ 2914945 h 2914945"/>
              <a:gd name="connsiteX3" fmla="*/ 0 w 4585821"/>
              <a:gd name="connsiteY3" fmla="*/ 2914945 h 2914945"/>
              <a:gd name="connsiteX4" fmla="*/ 0 w 4585821"/>
              <a:gd name="connsiteY4" fmla="*/ 0 h 2914945"/>
              <a:gd name="connsiteX0" fmla="*/ 37214 w 4585821"/>
              <a:gd name="connsiteY0" fmla="*/ 5316 h 2914945"/>
              <a:gd name="connsiteX1" fmla="*/ 4585821 w 4585821"/>
              <a:gd name="connsiteY1" fmla="*/ 0 h 2914945"/>
              <a:gd name="connsiteX2" fmla="*/ 4585821 w 4585821"/>
              <a:gd name="connsiteY2" fmla="*/ 2914945 h 2914945"/>
              <a:gd name="connsiteX3" fmla="*/ 0 w 4585821"/>
              <a:gd name="connsiteY3" fmla="*/ 2914945 h 2914945"/>
              <a:gd name="connsiteX4" fmla="*/ 37214 w 4585821"/>
              <a:gd name="connsiteY4" fmla="*/ 5316 h 2914945"/>
              <a:gd name="connsiteX0" fmla="*/ 37214 w 4585821"/>
              <a:gd name="connsiteY0" fmla="*/ 0 h 2909629"/>
              <a:gd name="connsiteX1" fmla="*/ 4559239 w 4585821"/>
              <a:gd name="connsiteY1" fmla="*/ 1 h 2909629"/>
              <a:gd name="connsiteX2" fmla="*/ 4585821 w 4585821"/>
              <a:gd name="connsiteY2" fmla="*/ 2909629 h 2909629"/>
              <a:gd name="connsiteX3" fmla="*/ 0 w 4585821"/>
              <a:gd name="connsiteY3" fmla="*/ 2909629 h 2909629"/>
              <a:gd name="connsiteX4" fmla="*/ 37214 w 4585821"/>
              <a:gd name="connsiteY4" fmla="*/ 0 h 2909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5821" h="2909629">
                <a:moveTo>
                  <a:pt x="37214" y="0"/>
                </a:moveTo>
                <a:lnTo>
                  <a:pt x="4559239" y="1"/>
                </a:lnTo>
                <a:lnTo>
                  <a:pt x="4585821" y="2909629"/>
                </a:lnTo>
                <a:lnTo>
                  <a:pt x="0" y="2909629"/>
                </a:lnTo>
                <a:lnTo>
                  <a:pt x="37214" y="0"/>
                </a:lnTo>
                <a:close/>
              </a:path>
            </a:pathLst>
          </a:custGeom>
          <a:gradFill flip="none" rotWithShape="1">
            <a:gsLst>
              <a:gs pos="0">
                <a:schemeClr val="tx1">
                  <a:lumMod val="75000"/>
                  <a:lumOff val="25000"/>
                </a:schemeClr>
              </a:gs>
              <a:gs pos="100000">
                <a:schemeClr val="tx1">
                  <a:lumMod val="90000"/>
                  <a:lumOff val="10000"/>
                </a:schemeClr>
              </a:gs>
            </a:gsLst>
            <a:lin ang="8100000" scaled="1"/>
            <a:tileRect/>
          </a:gradFill>
        </p:spPr>
        <p:txBody>
          <a:bodyPr vert="horz" lIns="0" tIns="0" rIns="0" bIns="0" rtlCol="0" anchor="ctr" anchorCtr="0">
            <a:normAutofit/>
          </a:bodyPr>
          <a:lstStyle>
            <a:lvl1pPr>
              <a:defRPr lang="en-US" sz="600">
                <a:noFill/>
              </a:defRPr>
            </a:lvl1pPr>
          </a:lstStyle>
          <a:p>
            <a:pPr marL="115094" lvl="0" indent="-115094" algn="ctr"/>
            <a:r>
              <a:rPr lang="en-US"/>
              <a:t>Picture</a:t>
            </a:r>
          </a:p>
        </p:txBody>
      </p:sp>
      <p:sp>
        <p:nvSpPr>
          <p:cNvPr id="6" name="Title 1">
            <a:extLst>
              <a:ext uri="{FF2B5EF4-FFF2-40B4-BE49-F238E27FC236}">
                <a16:creationId xmlns:a16="http://schemas.microsoft.com/office/drawing/2014/main" id="{5D8083D1-A1DC-1341-BE49-FD1FCD8F7B95}"/>
              </a:ext>
            </a:extLst>
          </p:cNvPr>
          <p:cNvSpPr>
            <a:spLocks noGrp="1"/>
          </p:cNvSpPr>
          <p:nvPr>
            <p:ph type="title"/>
          </p:nvPr>
        </p:nvSpPr>
        <p:spPr>
          <a:xfrm>
            <a:off x="584199" y="1999286"/>
            <a:ext cx="3910014" cy="572464"/>
          </a:xfrm>
          <a:prstGeom prst="rect">
            <a:avLst/>
          </a:prstGeom>
        </p:spPr>
        <p:txBody>
          <a:bodyPr vert="horz" wrap="square" lIns="0" tIns="0" rIns="0" bIns="182880" rtlCol="0" anchor="t" anchorCtr="0">
            <a:spAutoFit/>
          </a:bodyPr>
          <a:lstStyle>
            <a:lvl1pPr>
              <a:defRPr lang="en-US" sz="2800" dirty="0"/>
            </a:lvl1pPr>
          </a:lstStyle>
          <a:p>
            <a:pPr lvl="0"/>
            <a:endParaRPr lang="en-US" dirty="0"/>
          </a:p>
        </p:txBody>
      </p:sp>
      <p:sp>
        <p:nvSpPr>
          <p:cNvPr id="7" name="Text Placeholder 4">
            <a:extLst>
              <a:ext uri="{FF2B5EF4-FFF2-40B4-BE49-F238E27FC236}">
                <a16:creationId xmlns:a16="http://schemas.microsoft.com/office/drawing/2014/main" id="{FF5ACD0F-C830-D54B-92BC-28B4C8643056}"/>
              </a:ext>
            </a:extLst>
          </p:cNvPr>
          <p:cNvSpPr>
            <a:spLocks noGrp="1"/>
          </p:cNvSpPr>
          <p:nvPr>
            <p:ph type="body" sz="quarter" idx="12"/>
          </p:nvPr>
        </p:nvSpPr>
        <p:spPr>
          <a:xfrm>
            <a:off x="584199" y="2586455"/>
            <a:ext cx="3910014" cy="215508"/>
          </a:xfrm>
          <a:prstGeom prst="rect">
            <a:avLst/>
          </a:prstGeom>
        </p:spPr>
        <p:txBody>
          <a:bodyPr vert="horz" lIns="0" tIns="0" rIns="0" bIns="0" rtlCol="0">
            <a:spAutoFit/>
          </a:bodyPr>
          <a:lstStyle>
            <a:lvl1pPr marL="0" indent="0">
              <a:buNone/>
              <a:defRPr lang="en-US" dirty="0"/>
            </a:lvl1pPr>
          </a:lstStyle>
          <a:p>
            <a:pPr marL="119063" lvl="0" indent="-119063"/>
            <a:endParaRPr lang="en-US" dirty="0"/>
          </a:p>
        </p:txBody>
      </p:sp>
    </p:spTree>
    <p:extLst>
      <p:ext uri="{BB962C8B-B14F-4D97-AF65-F5344CB8AC3E}">
        <p14:creationId xmlns:p14="http://schemas.microsoft.com/office/powerpoint/2010/main" val="412503754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Blank - 2BG - GradientR - Logo">
    <p:bg>
      <p:bgPr>
        <a:solidFill>
          <a:schemeClr val="tx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DC01E39-9B84-BA44-BE7D-2C16F1F92670}"/>
              </a:ext>
            </a:extLst>
          </p:cNvPr>
          <p:cNvPicPr>
            <a:picLocks noChangeAspect="1"/>
          </p:cNvPicPr>
          <p:nvPr userDrawn="1"/>
        </p:nvPicPr>
        <p:blipFill rotWithShape="1">
          <a:blip r:embed="rId2" cstate="print">
            <a:alphaModFix amt="70000"/>
            <a:extLst>
              <a:ext uri="{28A0092B-C50C-407E-A947-70E740481C1C}">
                <a14:useLocalDpi xmlns:a14="http://schemas.microsoft.com/office/drawing/2010/main"/>
              </a:ext>
              <a:ext uri="{96DAC541-7B7A-43D3-8B79-37D633B846F1}">
                <asvg:svgBlip xmlns:asvg="http://schemas.microsoft.com/office/drawing/2016/SVG/main" r:embed="rId3"/>
              </a:ext>
            </a:extLst>
          </a:blip>
          <a:srcRect l="-17999" t="38362" r="28928" b="-11489"/>
          <a:stretch/>
        </p:blipFill>
        <p:spPr>
          <a:xfrm>
            <a:off x="5210203" y="-1"/>
            <a:ext cx="3933796" cy="3616961"/>
          </a:xfrm>
          <a:prstGeom prst="rect">
            <a:avLst/>
          </a:prstGeom>
        </p:spPr>
      </p:pic>
      <p:pic>
        <p:nvPicPr>
          <p:cNvPr id="2" name="Picture 1">
            <a:extLst>
              <a:ext uri="{FF2B5EF4-FFF2-40B4-BE49-F238E27FC236}">
                <a16:creationId xmlns:a16="http://schemas.microsoft.com/office/drawing/2014/main" id="{AD8E517B-9880-784E-8DE3-008B509E97EC}"/>
              </a:ext>
            </a:extLst>
          </p:cNvPr>
          <p:cNvPicPr>
            <a:picLocks noChangeAspect="1"/>
          </p:cNvPicPr>
          <p:nvPr userDrawn="1"/>
        </p:nvPicPr>
        <p:blipFill rotWithShape="1">
          <a:blip r:embed="rId4" cstate="print">
            <a:duotone>
              <a:prstClr val="black"/>
              <a:schemeClr val="tx1">
                <a:tint val="45000"/>
                <a:satMod val="400000"/>
              </a:schemeClr>
            </a:duotone>
            <a:alphaModFix amt="20000"/>
            <a:extLst>
              <a:ext uri="{28A0092B-C50C-407E-A947-70E740481C1C}">
                <a14:useLocalDpi xmlns:a14="http://schemas.microsoft.com/office/drawing/2010/main"/>
              </a:ext>
            </a:extLst>
          </a:blip>
          <a:srcRect/>
          <a:stretch/>
        </p:blipFill>
        <p:spPr>
          <a:xfrm>
            <a:off x="0" y="3999186"/>
            <a:ext cx="9144001" cy="1144148"/>
          </a:xfrm>
          <a:prstGeom prst="rect">
            <a:avLst/>
          </a:prstGeom>
          <a:noFill/>
        </p:spPr>
      </p:pic>
      <p:sp>
        <p:nvSpPr>
          <p:cNvPr id="5" name="TextBox 4">
            <a:extLst>
              <a:ext uri="{FF2B5EF4-FFF2-40B4-BE49-F238E27FC236}">
                <a16:creationId xmlns:a16="http://schemas.microsoft.com/office/drawing/2014/main" id="{AF7AEACB-01F5-1B43-93CD-71FC2CAFCFB3}"/>
              </a:ext>
            </a:extLst>
          </p:cNvPr>
          <p:cNvSpPr txBox="1"/>
          <p:nvPr userDrawn="1"/>
        </p:nvSpPr>
        <p:spPr>
          <a:xfrm>
            <a:off x="8734096" y="4841267"/>
            <a:ext cx="257504" cy="124329"/>
          </a:xfrm>
          <a:prstGeom prst="rect">
            <a:avLst/>
          </a:prstGeom>
          <a:noFill/>
        </p:spPr>
        <p:txBody>
          <a:bodyPr wrap="square" lIns="45720" tIns="0" rIns="0" bIns="0" rtlCol="0">
            <a:spAutoFit/>
          </a:bodyPr>
          <a:lstStyle>
            <a:defPPr>
              <a:defRPr lang="en-US"/>
            </a:defPPr>
            <a:lvl1pPr defTabSz="457200">
              <a:defRPr sz="750">
                <a:solidFill>
                  <a:schemeClr val="bg1">
                    <a:lumMod val="75000"/>
                  </a:schemeClr>
                </a:solidFill>
                <a:latin typeface="Lato" panose="020F0502020204030203" pitchFamily="34" charset="0"/>
              </a:defRPr>
            </a:lvl1pPr>
          </a:lstStyle>
          <a:p>
            <a:pPr marL="0" lvl="0" indent="0">
              <a:buNone/>
            </a:pPr>
            <a:fld id="{0A52FF5E-384C-654F-BC85-B661B40A616C}" type="slidenum">
              <a:rPr lang="en-US" sz="750" smtClean="0">
                <a:solidFill>
                  <a:schemeClr val="bg1">
                    <a:lumMod val="85000"/>
                  </a:schemeClr>
                </a:solidFill>
              </a:rPr>
              <a:pPr marL="0" lvl="0" indent="0">
                <a:buNone/>
              </a:pPr>
              <a:t>‹#›</a:t>
            </a:fld>
            <a:endParaRPr lang="en-US" sz="750" dirty="0">
              <a:solidFill>
                <a:schemeClr val="bg1">
                  <a:lumMod val="85000"/>
                </a:schemeClr>
              </a:solidFill>
            </a:endParaRPr>
          </a:p>
        </p:txBody>
      </p:sp>
      <p:pic>
        <p:nvPicPr>
          <p:cNvPr id="6" name="Picture 5">
            <a:extLst>
              <a:ext uri="{FF2B5EF4-FFF2-40B4-BE49-F238E27FC236}">
                <a16:creationId xmlns:a16="http://schemas.microsoft.com/office/drawing/2014/main" id="{F0150440-7C3A-354D-927E-C1B41D693B84}"/>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7972095" y="4781526"/>
            <a:ext cx="762000" cy="264160"/>
          </a:xfrm>
          <a:prstGeom prst="rect">
            <a:avLst/>
          </a:prstGeom>
          <a:noFill/>
        </p:spPr>
      </p:pic>
    </p:spTree>
    <p:extLst>
      <p:ext uri="{BB962C8B-B14F-4D97-AF65-F5344CB8AC3E}">
        <p14:creationId xmlns:p14="http://schemas.microsoft.com/office/powerpoint/2010/main" val="235153769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Blank - 2BG - GradientL - Logo">
    <p:bg>
      <p:bgPr>
        <a:solidFill>
          <a:schemeClr val="tx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B09A00C-85DC-244F-A106-39098B3E2D65}"/>
              </a:ext>
            </a:extLst>
          </p:cNvPr>
          <p:cNvPicPr>
            <a:picLocks noChangeAspect="1"/>
          </p:cNvPicPr>
          <p:nvPr userDrawn="1"/>
        </p:nvPicPr>
        <p:blipFill rotWithShape="1">
          <a:blip r:embed="rId2" cstate="print">
            <a:duotone>
              <a:prstClr val="black"/>
              <a:schemeClr val="tx1">
                <a:tint val="45000"/>
                <a:satMod val="400000"/>
              </a:schemeClr>
            </a:duotone>
            <a:alphaModFix amt="20000"/>
            <a:extLst>
              <a:ext uri="{28A0092B-C50C-407E-A947-70E740481C1C}">
                <a14:useLocalDpi xmlns:a14="http://schemas.microsoft.com/office/drawing/2010/main"/>
              </a:ext>
            </a:extLst>
          </a:blip>
          <a:srcRect/>
          <a:stretch/>
        </p:blipFill>
        <p:spPr>
          <a:xfrm>
            <a:off x="0" y="3999186"/>
            <a:ext cx="9144001" cy="1144148"/>
          </a:xfrm>
          <a:prstGeom prst="rect">
            <a:avLst/>
          </a:prstGeom>
          <a:noFill/>
        </p:spPr>
      </p:pic>
      <p:pic>
        <p:nvPicPr>
          <p:cNvPr id="10" name="Graphic 9">
            <a:extLst>
              <a:ext uri="{FF2B5EF4-FFF2-40B4-BE49-F238E27FC236}">
                <a16:creationId xmlns:a16="http://schemas.microsoft.com/office/drawing/2014/main" id="{D3D58768-767F-6F49-99F8-F93C3892BCF8}"/>
              </a:ext>
            </a:extLst>
          </p:cNvPr>
          <p:cNvPicPr>
            <a:picLocks noChangeAspect="1"/>
          </p:cNvPicPr>
          <p:nvPr userDrawn="1"/>
        </p:nvPicPr>
        <p:blipFill rotWithShape="1">
          <a:blip r:embed="rId3" cstate="print">
            <a:alphaModFix amt="70000"/>
            <a:extLst>
              <a:ext uri="{28A0092B-C50C-407E-A947-70E740481C1C}">
                <a14:useLocalDpi xmlns:a14="http://schemas.microsoft.com/office/drawing/2010/main"/>
              </a:ext>
              <a:ext uri="{96DAC541-7B7A-43D3-8B79-37D633B846F1}">
                <asvg:svgBlip xmlns:asvg="http://schemas.microsoft.com/office/drawing/2016/SVG/main" r:embed="rId4"/>
              </a:ext>
            </a:extLst>
          </a:blip>
          <a:srcRect l="-17999" t="38362" r="28928" b="-11489"/>
          <a:stretch/>
        </p:blipFill>
        <p:spPr>
          <a:xfrm flipH="1">
            <a:off x="0" y="-1"/>
            <a:ext cx="3933796" cy="3616961"/>
          </a:xfrm>
          <a:prstGeom prst="rect">
            <a:avLst/>
          </a:prstGeom>
        </p:spPr>
      </p:pic>
      <p:sp>
        <p:nvSpPr>
          <p:cNvPr id="7" name="TextBox 6">
            <a:extLst>
              <a:ext uri="{FF2B5EF4-FFF2-40B4-BE49-F238E27FC236}">
                <a16:creationId xmlns:a16="http://schemas.microsoft.com/office/drawing/2014/main" id="{BFB6ECFD-32B2-B346-BD1D-CE5471C4F45D}"/>
              </a:ext>
            </a:extLst>
          </p:cNvPr>
          <p:cNvSpPr txBox="1"/>
          <p:nvPr userDrawn="1"/>
        </p:nvSpPr>
        <p:spPr>
          <a:xfrm>
            <a:off x="8734096" y="4841267"/>
            <a:ext cx="257504" cy="124329"/>
          </a:xfrm>
          <a:prstGeom prst="rect">
            <a:avLst/>
          </a:prstGeom>
          <a:noFill/>
        </p:spPr>
        <p:txBody>
          <a:bodyPr wrap="square" lIns="45720" tIns="0" rIns="0" bIns="0" rtlCol="0">
            <a:spAutoFit/>
          </a:bodyPr>
          <a:lstStyle>
            <a:defPPr>
              <a:defRPr lang="en-US"/>
            </a:defPPr>
            <a:lvl1pPr defTabSz="457200">
              <a:defRPr sz="750">
                <a:solidFill>
                  <a:schemeClr val="bg1">
                    <a:lumMod val="75000"/>
                  </a:schemeClr>
                </a:solidFill>
                <a:latin typeface="Lato" panose="020F0502020204030203" pitchFamily="34" charset="0"/>
              </a:defRPr>
            </a:lvl1pPr>
          </a:lstStyle>
          <a:p>
            <a:pPr marL="0" lvl="0" indent="0">
              <a:buNone/>
            </a:pPr>
            <a:fld id="{0A52FF5E-384C-654F-BC85-B661B40A616C}" type="slidenum">
              <a:rPr lang="en-US" sz="750" smtClean="0">
                <a:solidFill>
                  <a:schemeClr val="bg1">
                    <a:lumMod val="85000"/>
                  </a:schemeClr>
                </a:solidFill>
              </a:rPr>
              <a:pPr marL="0" lvl="0" indent="0">
                <a:buNone/>
              </a:pPr>
              <a:t>‹#›</a:t>
            </a:fld>
            <a:endParaRPr lang="en-US" sz="750" dirty="0">
              <a:solidFill>
                <a:schemeClr val="bg1">
                  <a:lumMod val="85000"/>
                </a:schemeClr>
              </a:solidFill>
            </a:endParaRPr>
          </a:p>
        </p:txBody>
      </p:sp>
      <p:pic>
        <p:nvPicPr>
          <p:cNvPr id="8" name="Picture 5">
            <a:extLst>
              <a:ext uri="{FF2B5EF4-FFF2-40B4-BE49-F238E27FC236}">
                <a16:creationId xmlns:a16="http://schemas.microsoft.com/office/drawing/2014/main" id="{AC3CCF25-8102-2842-A84F-75CD219EFE0A}"/>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7972095" y="4781526"/>
            <a:ext cx="762000" cy="264160"/>
          </a:xfrm>
          <a:prstGeom prst="rect">
            <a:avLst/>
          </a:prstGeom>
          <a:noFill/>
        </p:spPr>
      </p:pic>
    </p:spTree>
    <p:extLst>
      <p:ext uri="{BB962C8B-B14F-4D97-AF65-F5344CB8AC3E}">
        <p14:creationId xmlns:p14="http://schemas.microsoft.com/office/powerpoint/2010/main" val="37121621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Blank - 2BG - GradientR">
    <p:bg>
      <p:bgPr>
        <a:solidFill>
          <a:schemeClr val="tx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A076437B-2BED-424C-A482-AD28C6CC4C0F}"/>
              </a:ext>
            </a:extLst>
          </p:cNvPr>
          <p:cNvPicPr>
            <a:picLocks noChangeAspect="1"/>
          </p:cNvPicPr>
          <p:nvPr userDrawn="1"/>
        </p:nvPicPr>
        <p:blipFill rotWithShape="1">
          <a:blip r:embed="rId2" cstate="print">
            <a:alphaModFix amt="70000"/>
            <a:extLst>
              <a:ext uri="{28A0092B-C50C-407E-A947-70E740481C1C}">
                <a14:useLocalDpi xmlns:a14="http://schemas.microsoft.com/office/drawing/2010/main"/>
              </a:ext>
              <a:ext uri="{96DAC541-7B7A-43D3-8B79-37D633B846F1}">
                <asvg:svgBlip xmlns:asvg="http://schemas.microsoft.com/office/drawing/2016/SVG/main" r:embed="rId3"/>
              </a:ext>
            </a:extLst>
          </a:blip>
          <a:srcRect l="-17999" t="38362" r="28928" b="-11489"/>
          <a:stretch/>
        </p:blipFill>
        <p:spPr>
          <a:xfrm>
            <a:off x="5210203" y="-1"/>
            <a:ext cx="3933796" cy="3616961"/>
          </a:xfrm>
          <a:prstGeom prst="rect">
            <a:avLst/>
          </a:prstGeom>
        </p:spPr>
      </p:pic>
      <p:pic>
        <p:nvPicPr>
          <p:cNvPr id="12" name="Picture 11">
            <a:extLst>
              <a:ext uri="{FF2B5EF4-FFF2-40B4-BE49-F238E27FC236}">
                <a16:creationId xmlns:a16="http://schemas.microsoft.com/office/drawing/2014/main" id="{17901542-8034-AB49-83D6-54C002B5A118}"/>
              </a:ext>
            </a:extLst>
          </p:cNvPr>
          <p:cNvPicPr>
            <a:picLocks noChangeAspect="1"/>
          </p:cNvPicPr>
          <p:nvPr userDrawn="1"/>
        </p:nvPicPr>
        <p:blipFill rotWithShape="1">
          <a:blip r:embed="rId4" cstate="print">
            <a:duotone>
              <a:prstClr val="black"/>
              <a:schemeClr val="tx1">
                <a:tint val="45000"/>
                <a:satMod val="400000"/>
              </a:schemeClr>
            </a:duotone>
            <a:alphaModFix amt="20000"/>
            <a:extLst>
              <a:ext uri="{28A0092B-C50C-407E-A947-70E740481C1C}">
                <a14:useLocalDpi xmlns:a14="http://schemas.microsoft.com/office/drawing/2010/main"/>
              </a:ext>
            </a:extLst>
          </a:blip>
          <a:srcRect/>
          <a:stretch/>
        </p:blipFill>
        <p:spPr>
          <a:xfrm>
            <a:off x="0" y="3999186"/>
            <a:ext cx="9144001" cy="1144148"/>
          </a:xfrm>
          <a:prstGeom prst="rect">
            <a:avLst/>
          </a:prstGeom>
          <a:noFill/>
        </p:spPr>
      </p:pic>
    </p:spTree>
    <p:extLst>
      <p:ext uri="{BB962C8B-B14F-4D97-AF65-F5344CB8AC3E}">
        <p14:creationId xmlns:p14="http://schemas.microsoft.com/office/powerpoint/2010/main" val="50921119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Blank - 2BG - GradientL">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15EDBCE-5247-CF42-9DFB-1B9D59F53CB0}"/>
              </a:ext>
            </a:extLst>
          </p:cNvPr>
          <p:cNvPicPr>
            <a:picLocks noChangeAspect="1"/>
          </p:cNvPicPr>
          <p:nvPr userDrawn="1"/>
        </p:nvPicPr>
        <p:blipFill rotWithShape="1">
          <a:blip r:embed="rId2" cstate="print">
            <a:duotone>
              <a:prstClr val="black"/>
              <a:schemeClr val="tx1">
                <a:tint val="45000"/>
                <a:satMod val="400000"/>
              </a:schemeClr>
            </a:duotone>
            <a:alphaModFix amt="20000"/>
            <a:extLst>
              <a:ext uri="{28A0092B-C50C-407E-A947-70E740481C1C}">
                <a14:useLocalDpi xmlns:a14="http://schemas.microsoft.com/office/drawing/2010/main"/>
              </a:ext>
            </a:extLst>
          </a:blip>
          <a:srcRect/>
          <a:stretch/>
        </p:blipFill>
        <p:spPr>
          <a:xfrm>
            <a:off x="0" y="3999186"/>
            <a:ext cx="9144001" cy="1144148"/>
          </a:xfrm>
          <a:prstGeom prst="rect">
            <a:avLst/>
          </a:prstGeom>
          <a:noFill/>
        </p:spPr>
      </p:pic>
      <p:pic>
        <p:nvPicPr>
          <p:cNvPr id="9" name="Graphic 8">
            <a:extLst>
              <a:ext uri="{FF2B5EF4-FFF2-40B4-BE49-F238E27FC236}">
                <a16:creationId xmlns:a16="http://schemas.microsoft.com/office/drawing/2014/main" id="{668C29CD-3F05-7B44-AADE-9C56FE35E61A}"/>
              </a:ext>
            </a:extLst>
          </p:cNvPr>
          <p:cNvPicPr>
            <a:picLocks noChangeAspect="1"/>
          </p:cNvPicPr>
          <p:nvPr userDrawn="1"/>
        </p:nvPicPr>
        <p:blipFill rotWithShape="1">
          <a:blip r:embed="rId3" cstate="print">
            <a:alphaModFix amt="70000"/>
            <a:extLst>
              <a:ext uri="{28A0092B-C50C-407E-A947-70E740481C1C}">
                <a14:useLocalDpi xmlns:a14="http://schemas.microsoft.com/office/drawing/2010/main"/>
              </a:ext>
              <a:ext uri="{96DAC541-7B7A-43D3-8B79-37D633B846F1}">
                <asvg:svgBlip xmlns:asvg="http://schemas.microsoft.com/office/drawing/2016/SVG/main" r:embed="rId4"/>
              </a:ext>
            </a:extLst>
          </a:blip>
          <a:srcRect l="-17999" t="38362" r="28928" b="-11489"/>
          <a:stretch/>
        </p:blipFill>
        <p:spPr>
          <a:xfrm flipH="1">
            <a:off x="0" y="-1"/>
            <a:ext cx="3933796" cy="3616961"/>
          </a:xfrm>
          <a:prstGeom prst="rect">
            <a:avLst/>
          </a:prstGeom>
        </p:spPr>
      </p:pic>
    </p:spTree>
    <p:extLst>
      <p:ext uri="{BB962C8B-B14F-4D97-AF65-F5344CB8AC3E}">
        <p14:creationId xmlns:p14="http://schemas.microsoft.com/office/powerpoint/2010/main" val="2438597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 2 Content Cloumns">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1784B98-EA53-9743-846F-6A0E94D2886F}"/>
              </a:ext>
            </a:extLst>
          </p:cNvPr>
          <p:cNvSpPr txBox="1"/>
          <p:nvPr userDrawn="1"/>
        </p:nvSpPr>
        <p:spPr>
          <a:xfrm>
            <a:off x="8734096" y="4841267"/>
            <a:ext cx="257504" cy="124329"/>
          </a:xfrm>
          <a:prstGeom prst="rect">
            <a:avLst/>
          </a:prstGeom>
          <a:noFill/>
        </p:spPr>
        <p:txBody>
          <a:bodyPr wrap="square" lIns="45720" tIns="0" rIns="0" bIns="0" rtlCol="0">
            <a:spAutoFit/>
          </a:bodyPr>
          <a:lstStyle>
            <a:defPPr>
              <a:defRPr lang="en-US"/>
            </a:defPPr>
            <a:lvl1pPr defTabSz="457200">
              <a:defRPr sz="750">
                <a:solidFill>
                  <a:schemeClr val="bg1">
                    <a:lumMod val="75000"/>
                  </a:schemeClr>
                </a:solidFill>
                <a:latin typeface="Lato" panose="020F0502020204030203" pitchFamily="34" charset="0"/>
              </a:defRPr>
            </a:lvl1pPr>
          </a:lstStyle>
          <a:p>
            <a:pPr marL="0" lvl="0" indent="0">
              <a:buNone/>
            </a:pPr>
            <a:fld id="{0A52FF5E-384C-654F-BC85-B661B40A616C}" type="slidenum">
              <a:rPr lang="en-US" sz="750" smtClean="0">
                <a:solidFill>
                  <a:schemeClr val="tx1">
                    <a:lumMod val="75000"/>
                    <a:lumOff val="25000"/>
                  </a:schemeClr>
                </a:solidFill>
              </a:rPr>
              <a:pPr marL="0" lvl="0" indent="0">
                <a:buNone/>
              </a:pPr>
              <a:t>‹#›</a:t>
            </a:fld>
            <a:endParaRPr lang="en-US" sz="750" dirty="0">
              <a:solidFill>
                <a:schemeClr val="tx1">
                  <a:lumMod val="75000"/>
                  <a:lumOff val="25000"/>
                </a:schemeClr>
              </a:solidFill>
            </a:endParaRPr>
          </a:p>
        </p:txBody>
      </p:sp>
      <p:sp>
        <p:nvSpPr>
          <p:cNvPr id="5" name="Title 1">
            <a:extLst>
              <a:ext uri="{FF2B5EF4-FFF2-40B4-BE49-F238E27FC236}">
                <a16:creationId xmlns:a16="http://schemas.microsoft.com/office/drawing/2014/main" id="{73805E69-9E4B-6246-9316-CA85ADADE362}"/>
              </a:ext>
            </a:extLst>
          </p:cNvPr>
          <p:cNvSpPr>
            <a:spLocks noGrp="1"/>
          </p:cNvSpPr>
          <p:nvPr>
            <p:ph type="title"/>
          </p:nvPr>
        </p:nvSpPr>
        <p:spPr>
          <a:xfrm>
            <a:off x="587374" y="525050"/>
            <a:ext cx="7972426" cy="572464"/>
          </a:xfrm>
          <a:prstGeom prst="rect">
            <a:avLst/>
          </a:prstGeom>
        </p:spPr>
        <p:txBody>
          <a:bodyPr vert="horz" wrap="square" lIns="0" tIns="0" rIns="0" bIns="182880" rtlCol="0" anchor="t" anchorCtr="0">
            <a:spAutoFit/>
          </a:bodyPr>
          <a:lstStyle>
            <a:lvl1pPr>
              <a:defRPr lang="en-US" sz="2800" dirty="0"/>
            </a:lvl1pPr>
          </a:lstStyle>
          <a:p>
            <a:pPr lvl="0"/>
            <a:r>
              <a:rPr lang="en-US"/>
              <a:t>Click to edit Master title style</a:t>
            </a:r>
            <a:endParaRPr lang="en-US" dirty="0"/>
          </a:p>
        </p:txBody>
      </p:sp>
      <p:sp>
        <p:nvSpPr>
          <p:cNvPr id="21" name="Text Placeholder 2">
            <a:extLst>
              <a:ext uri="{FF2B5EF4-FFF2-40B4-BE49-F238E27FC236}">
                <a16:creationId xmlns:a16="http://schemas.microsoft.com/office/drawing/2014/main" id="{601E6B25-3882-E74C-ADA2-84CB1AB89C6B}"/>
              </a:ext>
            </a:extLst>
          </p:cNvPr>
          <p:cNvSpPr>
            <a:spLocks noGrp="1"/>
          </p:cNvSpPr>
          <p:nvPr>
            <p:ph type="body" sz="quarter" idx="18"/>
          </p:nvPr>
        </p:nvSpPr>
        <p:spPr>
          <a:xfrm>
            <a:off x="587376" y="1543050"/>
            <a:ext cx="3095624" cy="198965"/>
          </a:xfrm>
        </p:spPr>
        <p:txBody>
          <a:bodyPr/>
          <a:lstStyle>
            <a:lvl1pPr>
              <a:defRPr b="0" i="0">
                <a:solidFill>
                  <a:schemeClr val="tx1"/>
                </a:solidFill>
                <a:latin typeface="+mj-lt"/>
              </a:defRPr>
            </a:lvl1pPr>
          </a:lstStyle>
          <a:p>
            <a:pPr lvl="0"/>
            <a:r>
              <a:rPr lang="en-US"/>
              <a:t>Click to edit Master text styles</a:t>
            </a:r>
          </a:p>
        </p:txBody>
      </p:sp>
      <p:sp>
        <p:nvSpPr>
          <p:cNvPr id="22" name="Text Placeholder 2">
            <a:extLst>
              <a:ext uri="{FF2B5EF4-FFF2-40B4-BE49-F238E27FC236}">
                <a16:creationId xmlns:a16="http://schemas.microsoft.com/office/drawing/2014/main" id="{56BFFC5C-B10A-AC44-9ADB-46765E7D7673}"/>
              </a:ext>
            </a:extLst>
          </p:cNvPr>
          <p:cNvSpPr>
            <a:spLocks noGrp="1"/>
          </p:cNvSpPr>
          <p:nvPr>
            <p:ph type="body" sz="quarter" idx="21"/>
          </p:nvPr>
        </p:nvSpPr>
        <p:spPr>
          <a:xfrm>
            <a:off x="4649787" y="1828605"/>
            <a:ext cx="3095624" cy="198965"/>
          </a:xfrm>
        </p:spPr>
        <p:txBody>
          <a:bodyPr/>
          <a:lstStyle/>
          <a:p>
            <a:pPr lvl="0"/>
            <a:r>
              <a:rPr lang="en-US"/>
              <a:t>Click to edit Master text styles</a:t>
            </a:r>
          </a:p>
        </p:txBody>
      </p:sp>
      <p:sp>
        <p:nvSpPr>
          <p:cNvPr id="23" name="Text Placeholder 2">
            <a:extLst>
              <a:ext uri="{FF2B5EF4-FFF2-40B4-BE49-F238E27FC236}">
                <a16:creationId xmlns:a16="http://schemas.microsoft.com/office/drawing/2014/main" id="{F6091B78-9155-CA4A-A10B-EDE56E81CD1A}"/>
              </a:ext>
            </a:extLst>
          </p:cNvPr>
          <p:cNvSpPr>
            <a:spLocks noGrp="1"/>
          </p:cNvSpPr>
          <p:nvPr>
            <p:ph type="body" sz="quarter" idx="22"/>
          </p:nvPr>
        </p:nvSpPr>
        <p:spPr>
          <a:xfrm>
            <a:off x="4649787" y="1543050"/>
            <a:ext cx="3095624" cy="198965"/>
          </a:xfrm>
        </p:spPr>
        <p:txBody>
          <a:bodyPr/>
          <a:lstStyle>
            <a:lvl1pPr>
              <a:defRPr b="0" i="0">
                <a:solidFill>
                  <a:schemeClr val="tx1"/>
                </a:solidFill>
                <a:latin typeface="+mj-lt"/>
              </a:defRPr>
            </a:lvl1pPr>
          </a:lstStyle>
          <a:p>
            <a:pPr lvl="0"/>
            <a:r>
              <a:rPr lang="en-US"/>
              <a:t>Click to edit Master text styles</a:t>
            </a:r>
          </a:p>
        </p:txBody>
      </p:sp>
      <p:sp>
        <p:nvSpPr>
          <p:cNvPr id="8" name="Text Placeholder 2">
            <a:extLst>
              <a:ext uri="{FF2B5EF4-FFF2-40B4-BE49-F238E27FC236}">
                <a16:creationId xmlns:a16="http://schemas.microsoft.com/office/drawing/2014/main" id="{2255BA7A-9526-C548-ACBD-804FCD63B0DD}"/>
              </a:ext>
            </a:extLst>
          </p:cNvPr>
          <p:cNvSpPr>
            <a:spLocks noGrp="1"/>
          </p:cNvSpPr>
          <p:nvPr>
            <p:ph type="body" sz="quarter" idx="23"/>
          </p:nvPr>
        </p:nvSpPr>
        <p:spPr>
          <a:xfrm>
            <a:off x="592617" y="1828605"/>
            <a:ext cx="3095624" cy="198965"/>
          </a:xfrm>
        </p:spPr>
        <p:txBody>
          <a:bodyPr/>
          <a:lstStyle/>
          <a:p>
            <a:pPr lvl="0"/>
            <a:r>
              <a:rPr lang="en-US"/>
              <a:t>Click to edit Master text styles</a:t>
            </a:r>
          </a:p>
        </p:txBody>
      </p:sp>
      <p:cxnSp>
        <p:nvCxnSpPr>
          <p:cNvPr id="10" name="Straight Connector 9">
            <a:extLst>
              <a:ext uri="{FF2B5EF4-FFF2-40B4-BE49-F238E27FC236}">
                <a16:creationId xmlns:a16="http://schemas.microsoft.com/office/drawing/2014/main" id="{7D3BD11F-57FA-4B40-A03F-EE8B0F32BB52}"/>
              </a:ext>
            </a:extLst>
          </p:cNvPr>
          <p:cNvCxnSpPr>
            <a:cxnSpLocks/>
          </p:cNvCxnSpPr>
          <p:nvPr userDrawn="1"/>
        </p:nvCxnSpPr>
        <p:spPr>
          <a:xfrm>
            <a:off x="4197031" y="1543050"/>
            <a:ext cx="0" cy="30861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5" name="Picture 6">
            <a:extLst>
              <a:ext uri="{FF2B5EF4-FFF2-40B4-BE49-F238E27FC236}">
                <a16:creationId xmlns:a16="http://schemas.microsoft.com/office/drawing/2014/main" id="{782D36D4-F854-3440-BFF8-AC3834ED941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7972095" y="4781526"/>
            <a:ext cx="762000" cy="264160"/>
          </a:xfrm>
          <a:prstGeom prst="rect">
            <a:avLst/>
          </a:prstGeom>
        </p:spPr>
      </p:pic>
    </p:spTree>
    <p:extLst>
      <p:ext uri="{BB962C8B-B14F-4D97-AF65-F5344CB8AC3E}">
        <p14:creationId xmlns:p14="http://schemas.microsoft.com/office/powerpoint/2010/main" val="3472912006"/>
      </p:ext>
    </p:extLst>
  </p:cSld>
  <p:clrMapOvr>
    <a:masterClrMapping/>
  </p:clrMapOvr>
  <p:extLst>
    <p:ext uri="{DCECCB84-F9BA-43D5-87BE-67443E8EF086}">
      <p15:sldGuideLst xmlns:p15="http://schemas.microsoft.com/office/powerpoint/2012/main">
        <p15:guide id="1" orient="horz" pos="1147">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Blank - BG - GradientR - Logo">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4DE800-03CC-5644-B4B2-F8656EAEA827}"/>
              </a:ext>
            </a:extLst>
          </p:cNvPr>
          <p:cNvPicPr>
            <a:picLocks noChangeAspect="1"/>
          </p:cNvPicPr>
          <p:nvPr userDrawn="1"/>
        </p:nvPicPr>
        <p:blipFill rotWithShape="1">
          <a:blip r:embed="rId2" cstate="print">
            <a:duotone>
              <a:prstClr val="black"/>
              <a:schemeClr val="tx1">
                <a:tint val="45000"/>
                <a:satMod val="400000"/>
              </a:schemeClr>
            </a:duotone>
            <a:alphaModFix amt="20000"/>
            <a:extLst>
              <a:ext uri="{28A0092B-C50C-407E-A947-70E740481C1C}">
                <a14:useLocalDpi xmlns:a14="http://schemas.microsoft.com/office/drawing/2010/main"/>
              </a:ext>
            </a:extLst>
          </a:blip>
          <a:srcRect/>
          <a:stretch/>
        </p:blipFill>
        <p:spPr>
          <a:xfrm>
            <a:off x="0" y="3999186"/>
            <a:ext cx="9144001" cy="1144148"/>
          </a:xfrm>
          <a:prstGeom prst="rect">
            <a:avLst/>
          </a:prstGeom>
          <a:noFill/>
        </p:spPr>
      </p:pic>
      <p:sp>
        <p:nvSpPr>
          <p:cNvPr id="9" name="TextBox 8">
            <a:extLst>
              <a:ext uri="{FF2B5EF4-FFF2-40B4-BE49-F238E27FC236}">
                <a16:creationId xmlns:a16="http://schemas.microsoft.com/office/drawing/2014/main" id="{048968AB-8018-1C4F-84B6-B11488665BF6}"/>
              </a:ext>
            </a:extLst>
          </p:cNvPr>
          <p:cNvSpPr txBox="1"/>
          <p:nvPr userDrawn="1"/>
        </p:nvSpPr>
        <p:spPr>
          <a:xfrm>
            <a:off x="8734096" y="4841267"/>
            <a:ext cx="257504" cy="124329"/>
          </a:xfrm>
          <a:prstGeom prst="rect">
            <a:avLst/>
          </a:prstGeom>
          <a:noFill/>
        </p:spPr>
        <p:txBody>
          <a:bodyPr wrap="square" lIns="45720" tIns="0" rIns="0" bIns="0" rtlCol="0">
            <a:spAutoFit/>
          </a:bodyPr>
          <a:lstStyle>
            <a:defPPr>
              <a:defRPr lang="en-US"/>
            </a:defPPr>
            <a:lvl1pPr defTabSz="457200">
              <a:defRPr sz="750">
                <a:solidFill>
                  <a:schemeClr val="bg1">
                    <a:lumMod val="75000"/>
                  </a:schemeClr>
                </a:solidFill>
                <a:latin typeface="Lato" panose="020F0502020204030203" pitchFamily="34" charset="0"/>
              </a:defRPr>
            </a:lvl1pPr>
          </a:lstStyle>
          <a:p>
            <a:pPr marL="0" lvl="0" indent="0">
              <a:buNone/>
            </a:pPr>
            <a:fld id="{0A52FF5E-384C-654F-BC85-B661B40A616C}" type="slidenum">
              <a:rPr lang="en-US" sz="750" smtClean="0">
                <a:solidFill>
                  <a:schemeClr val="bg1">
                    <a:lumMod val="85000"/>
                  </a:schemeClr>
                </a:solidFill>
              </a:rPr>
              <a:pPr marL="0" lvl="0" indent="0">
                <a:buNone/>
              </a:pPr>
              <a:t>‹#›</a:t>
            </a:fld>
            <a:endParaRPr lang="en-US" sz="750" dirty="0">
              <a:solidFill>
                <a:schemeClr val="bg1">
                  <a:lumMod val="85000"/>
                </a:schemeClr>
              </a:solidFill>
            </a:endParaRPr>
          </a:p>
        </p:txBody>
      </p:sp>
      <p:pic>
        <p:nvPicPr>
          <p:cNvPr id="10" name="Picture 5">
            <a:extLst>
              <a:ext uri="{FF2B5EF4-FFF2-40B4-BE49-F238E27FC236}">
                <a16:creationId xmlns:a16="http://schemas.microsoft.com/office/drawing/2014/main" id="{2A8E2687-8816-0C43-964F-DD7AFF310F8D}"/>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7972095" y="4781526"/>
            <a:ext cx="762000" cy="264160"/>
          </a:xfrm>
          <a:prstGeom prst="rect">
            <a:avLst/>
          </a:prstGeom>
          <a:noFill/>
        </p:spPr>
      </p:pic>
    </p:spTree>
    <p:extLst>
      <p:ext uri="{BB962C8B-B14F-4D97-AF65-F5344CB8AC3E}">
        <p14:creationId xmlns:p14="http://schemas.microsoft.com/office/powerpoint/2010/main" val="132922089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Blank - BG - GradientL - Logo">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2D0F0D3-EC8C-6846-A48B-717B296389D5}"/>
              </a:ext>
            </a:extLst>
          </p:cNvPr>
          <p:cNvPicPr>
            <a:picLocks noChangeAspect="1"/>
          </p:cNvPicPr>
          <p:nvPr userDrawn="1"/>
        </p:nvPicPr>
        <p:blipFill rotWithShape="1">
          <a:blip r:embed="rId2" cstate="print">
            <a:duotone>
              <a:prstClr val="black"/>
              <a:schemeClr val="tx1">
                <a:tint val="45000"/>
                <a:satMod val="400000"/>
              </a:schemeClr>
            </a:duotone>
            <a:alphaModFix amt="20000"/>
            <a:extLst>
              <a:ext uri="{28A0092B-C50C-407E-A947-70E740481C1C}">
                <a14:useLocalDpi xmlns:a14="http://schemas.microsoft.com/office/drawing/2010/main"/>
              </a:ext>
            </a:extLst>
          </a:blip>
          <a:srcRect/>
          <a:stretch/>
        </p:blipFill>
        <p:spPr>
          <a:xfrm>
            <a:off x="0" y="3999186"/>
            <a:ext cx="9144001" cy="1144148"/>
          </a:xfrm>
          <a:prstGeom prst="rect">
            <a:avLst/>
          </a:prstGeom>
          <a:noFill/>
        </p:spPr>
      </p:pic>
      <p:sp>
        <p:nvSpPr>
          <p:cNvPr id="9" name="TextBox 8">
            <a:extLst>
              <a:ext uri="{FF2B5EF4-FFF2-40B4-BE49-F238E27FC236}">
                <a16:creationId xmlns:a16="http://schemas.microsoft.com/office/drawing/2014/main" id="{0AA33004-8DA7-7048-AF07-41CB56C993ED}"/>
              </a:ext>
            </a:extLst>
          </p:cNvPr>
          <p:cNvSpPr txBox="1"/>
          <p:nvPr userDrawn="1"/>
        </p:nvSpPr>
        <p:spPr>
          <a:xfrm>
            <a:off x="8734096" y="4841267"/>
            <a:ext cx="257504" cy="124329"/>
          </a:xfrm>
          <a:prstGeom prst="rect">
            <a:avLst/>
          </a:prstGeom>
          <a:noFill/>
        </p:spPr>
        <p:txBody>
          <a:bodyPr wrap="square" lIns="45720" tIns="0" rIns="0" bIns="0" rtlCol="0">
            <a:spAutoFit/>
          </a:bodyPr>
          <a:lstStyle>
            <a:defPPr>
              <a:defRPr lang="en-US"/>
            </a:defPPr>
            <a:lvl1pPr defTabSz="457200">
              <a:defRPr sz="750">
                <a:solidFill>
                  <a:schemeClr val="bg1">
                    <a:lumMod val="75000"/>
                  </a:schemeClr>
                </a:solidFill>
                <a:latin typeface="Lato" panose="020F0502020204030203" pitchFamily="34" charset="0"/>
              </a:defRPr>
            </a:lvl1pPr>
          </a:lstStyle>
          <a:p>
            <a:pPr marL="0" lvl="0" indent="0">
              <a:buNone/>
            </a:pPr>
            <a:fld id="{0A52FF5E-384C-654F-BC85-B661B40A616C}" type="slidenum">
              <a:rPr lang="en-US" sz="750" smtClean="0">
                <a:solidFill>
                  <a:schemeClr val="bg1">
                    <a:lumMod val="85000"/>
                  </a:schemeClr>
                </a:solidFill>
              </a:rPr>
              <a:pPr marL="0" lvl="0" indent="0">
                <a:buNone/>
              </a:pPr>
              <a:t>‹#›</a:t>
            </a:fld>
            <a:endParaRPr lang="en-US" sz="750" dirty="0">
              <a:solidFill>
                <a:schemeClr val="bg1">
                  <a:lumMod val="85000"/>
                </a:schemeClr>
              </a:solidFill>
            </a:endParaRPr>
          </a:p>
        </p:txBody>
      </p:sp>
      <p:pic>
        <p:nvPicPr>
          <p:cNvPr id="10" name="Picture 5">
            <a:extLst>
              <a:ext uri="{FF2B5EF4-FFF2-40B4-BE49-F238E27FC236}">
                <a16:creationId xmlns:a16="http://schemas.microsoft.com/office/drawing/2014/main" id="{0A09B345-2850-7146-A37B-49F1E56C4683}"/>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7972095" y="4781526"/>
            <a:ext cx="762000" cy="264160"/>
          </a:xfrm>
          <a:prstGeom prst="rect">
            <a:avLst/>
          </a:prstGeom>
          <a:noFill/>
        </p:spPr>
      </p:pic>
    </p:spTree>
    <p:extLst>
      <p:ext uri="{BB962C8B-B14F-4D97-AF65-F5344CB8AC3E}">
        <p14:creationId xmlns:p14="http://schemas.microsoft.com/office/powerpoint/2010/main" val="371242243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Blank - BG - GradientR">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B36A36-4C02-1549-B647-43E632815ABE}"/>
              </a:ext>
            </a:extLst>
          </p:cNvPr>
          <p:cNvPicPr>
            <a:picLocks noChangeAspect="1"/>
          </p:cNvPicPr>
          <p:nvPr userDrawn="1"/>
        </p:nvPicPr>
        <p:blipFill rotWithShape="1">
          <a:blip r:embed="rId2" cstate="print">
            <a:duotone>
              <a:prstClr val="black"/>
              <a:schemeClr val="tx1">
                <a:tint val="45000"/>
                <a:satMod val="400000"/>
              </a:schemeClr>
            </a:duotone>
            <a:alphaModFix amt="20000"/>
            <a:extLst>
              <a:ext uri="{28A0092B-C50C-407E-A947-70E740481C1C}">
                <a14:useLocalDpi xmlns:a14="http://schemas.microsoft.com/office/drawing/2010/main"/>
              </a:ext>
            </a:extLst>
          </a:blip>
          <a:srcRect/>
          <a:stretch/>
        </p:blipFill>
        <p:spPr>
          <a:xfrm>
            <a:off x="0" y="3999186"/>
            <a:ext cx="9144001" cy="1144148"/>
          </a:xfrm>
          <a:prstGeom prst="rect">
            <a:avLst/>
          </a:prstGeom>
          <a:noFill/>
        </p:spPr>
      </p:pic>
    </p:spTree>
    <p:extLst>
      <p:ext uri="{BB962C8B-B14F-4D97-AF65-F5344CB8AC3E}">
        <p14:creationId xmlns:p14="http://schemas.microsoft.com/office/powerpoint/2010/main" val="115908471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Blank - BG - GradientL">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6A8A9B4-03C0-7D40-9FF0-635D395D3477}"/>
              </a:ext>
            </a:extLst>
          </p:cNvPr>
          <p:cNvPicPr>
            <a:picLocks noChangeAspect="1"/>
          </p:cNvPicPr>
          <p:nvPr userDrawn="1"/>
        </p:nvPicPr>
        <p:blipFill rotWithShape="1">
          <a:blip r:embed="rId2" cstate="print">
            <a:duotone>
              <a:prstClr val="black"/>
              <a:schemeClr val="tx1">
                <a:tint val="45000"/>
                <a:satMod val="400000"/>
              </a:schemeClr>
            </a:duotone>
            <a:alphaModFix amt="20000"/>
            <a:extLst>
              <a:ext uri="{28A0092B-C50C-407E-A947-70E740481C1C}">
                <a14:useLocalDpi xmlns:a14="http://schemas.microsoft.com/office/drawing/2010/main"/>
              </a:ext>
            </a:extLst>
          </a:blip>
          <a:srcRect/>
          <a:stretch/>
        </p:blipFill>
        <p:spPr>
          <a:xfrm>
            <a:off x="0" y="3999186"/>
            <a:ext cx="9144001" cy="1144148"/>
          </a:xfrm>
          <a:prstGeom prst="rect">
            <a:avLst/>
          </a:prstGeom>
          <a:noFill/>
        </p:spPr>
      </p:pic>
    </p:spTree>
    <p:extLst>
      <p:ext uri="{BB962C8B-B14F-4D97-AF65-F5344CB8AC3E}">
        <p14:creationId xmlns:p14="http://schemas.microsoft.com/office/powerpoint/2010/main" val="1507691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End of Dark Mod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BC2EF8-8B66-984A-A9A5-B439C7976CE9}"/>
              </a:ext>
            </a:extLst>
          </p:cNvPr>
          <p:cNvSpPr txBox="1"/>
          <p:nvPr userDrawn="1"/>
        </p:nvSpPr>
        <p:spPr>
          <a:xfrm>
            <a:off x="1395663" y="1730622"/>
            <a:ext cx="6352674" cy="1682255"/>
          </a:xfrm>
          <a:prstGeom prst="rect">
            <a:avLst/>
          </a:prstGeom>
          <a:noFill/>
        </p:spPr>
        <p:txBody>
          <a:bodyPr wrap="square" lIns="0" tIns="0" rIns="0" bIns="0" rtlCol="0">
            <a:spAutoFit/>
          </a:bodyPr>
          <a:lstStyle/>
          <a:p>
            <a:pPr algn="ctr"/>
            <a:r>
              <a:rPr lang="en-US" sz="4800" dirty="0">
                <a:solidFill>
                  <a:schemeClr val="bg1"/>
                </a:solidFill>
              </a:rPr>
              <a:t>Delete all Dark Mode Layouts after this slide</a:t>
            </a:r>
          </a:p>
        </p:txBody>
      </p:sp>
    </p:spTree>
    <p:extLst>
      <p:ext uri="{BB962C8B-B14F-4D97-AF65-F5344CB8AC3E}">
        <p14:creationId xmlns:p14="http://schemas.microsoft.com/office/powerpoint/2010/main" val="23869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 3 Content Cloumns">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4ED310B5-38B7-2F4B-9EB1-9F0FE21E5119}"/>
              </a:ext>
            </a:extLst>
          </p:cNvPr>
          <p:cNvSpPr txBox="1"/>
          <p:nvPr userDrawn="1"/>
        </p:nvSpPr>
        <p:spPr>
          <a:xfrm>
            <a:off x="8734096" y="4841267"/>
            <a:ext cx="257504" cy="124329"/>
          </a:xfrm>
          <a:prstGeom prst="rect">
            <a:avLst/>
          </a:prstGeom>
          <a:noFill/>
        </p:spPr>
        <p:txBody>
          <a:bodyPr wrap="square" lIns="45720" tIns="0" rIns="0" bIns="0" rtlCol="0">
            <a:spAutoFit/>
          </a:bodyPr>
          <a:lstStyle>
            <a:defPPr>
              <a:defRPr lang="en-US"/>
            </a:defPPr>
            <a:lvl1pPr defTabSz="457200">
              <a:defRPr sz="750">
                <a:solidFill>
                  <a:schemeClr val="bg1">
                    <a:lumMod val="75000"/>
                  </a:schemeClr>
                </a:solidFill>
                <a:latin typeface="Lato" panose="020F0502020204030203" pitchFamily="34" charset="0"/>
              </a:defRPr>
            </a:lvl1pPr>
          </a:lstStyle>
          <a:p>
            <a:pPr marL="0" lvl="0" indent="0">
              <a:buNone/>
            </a:pPr>
            <a:fld id="{0A52FF5E-384C-654F-BC85-B661B40A616C}" type="slidenum">
              <a:rPr lang="en-US" sz="750" smtClean="0">
                <a:solidFill>
                  <a:schemeClr val="tx1">
                    <a:lumMod val="75000"/>
                    <a:lumOff val="25000"/>
                  </a:schemeClr>
                </a:solidFill>
              </a:rPr>
              <a:pPr marL="0" lvl="0" indent="0">
                <a:buNone/>
              </a:pPr>
              <a:t>‹#›</a:t>
            </a:fld>
            <a:endParaRPr lang="en-US" sz="750" dirty="0">
              <a:solidFill>
                <a:schemeClr val="tx1">
                  <a:lumMod val="75000"/>
                  <a:lumOff val="25000"/>
                </a:schemeClr>
              </a:solidFill>
            </a:endParaRPr>
          </a:p>
        </p:txBody>
      </p:sp>
      <p:sp>
        <p:nvSpPr>
          <p:cNvPr id="5" name="Title 1">
            <a:extLst>
              <a:ext uri="{FF2B5EF4-FFF2-40B4-BE49-F238E27FC236}">
                <a16:creationId xmlns:a16="http://schemas.microsoft.com/office/drawing/2014/main" id="{73805E69-9E4B-6246-9316-CA85ADADE362}"/>
              </a:ext>
            </a:extLst>
          </p:cNvPr>
          <p:cNvSpPr>
            <a:spLocks noGrp="1"/>
          </p:cNvSpPr>
          <p:nvPr>
            <p:ph type="title"/>
          </p:nvPr>
        </p:nvSpPr>
        <p:spPr>
          <a:xfrm>
            <a:off x="587374" y="525050"/>
            <a:ext cx="7977423" cy="572464"/>
          </a:xfrm>
          <a:prstGeom prst="rect">
            <a:avLst/>
          </a:prstGeom>
        </p:spPr>
        <p:txBody>
          <a:bodyPr vert="horz" wrap="square" lIns="0" tIns="0" rIns="0" bIns="182880" rtlCol="0" anchor="t" anchorCtr="0">
            <a:spAutoFit/>
          </a:bodyPr>
          <a:lstStyle>
            <a:lvl1pPr>
              <a:defRPr lang="en-US" sz="2800" dirty="0"/>
            </a:lvl1pPr>
          </a:lstStyle>
          <a:p>
            <a:pPr lvl="0"/>
            <a:r>
              <a:rPr lang="en-US"/>
              <a:t>Click to edit Master title style</a:t>
            </a:r>
            <a:endParaRPr lang="en-US" dirty="0"/>
          </a:p>
        </p:txBody>
      </p:sp>
      <p:sp>
        <p:nvSpPr>
          <p:cNvPr id="13" name="Text Placeholder 2">
            <a:extLst>
              <a:ext uri="{FF2B5EF4-FFF2-40B4-BE49-F238E27FC236}">
                <a16:creationId xmlns:a16="http://schemas.microsoft.com/office/drawing/2014/main" id="{9880D901-ACB9-8A42-9E43-D81743204744}"/>
              </a:ext>
            </a:extLst>
          </p:cNvPr>
          <p:cNvSpPr>
            <a:spLocks noGrp="1"/>
          </p:cNvSpPr>
          <p:nvPr>
            <p:ph type="body" sz="quarter" idx="17"/>
          </p:nvPr>
        </p:nvSpPr>
        <p:spPr>
          <a:xfrm>
            <a:off x="587376" y="1828605"/>
            <a:ext cx="2281238" cy="198965"/>
          </a:xfrm>
        </p:spPr>
        <p:txBody>
          <a:bodyPr/>
          <a:lstStyle/>
          <a:p>
            <a:pPr lvl="0"/>
            <a:r>
              <a:rPr lang="en-US"/>
              <a:t>Click to edit Master text styles</a:t>
            </a:r>
          </a:p>
        </p:txBody>
      </p:sp>
      <p:sp>
        <p:nvSpPr>
          <p:cNvPr id="14" name="Text Placeholder 2">
            <a:extLst>
              <a:ext uri="{FF2B5EF4-FFF2-40B4-BE49-F238E27FC236}">
                <a16:creationId xmlns:a16="http://schemas.microsoft.com/office/drawing/2014/main" id="{E7994FFE-9132-E449-806F-B373E0693CDD}"/>
              </a:ext>
            </a:extLst>
          </p:cNvPr>
          <p:cNvSpPr>
            <a:spLocks noGrp="1"/>
          </p:cNvSpPr>
          <p:nvPr>
            <p:ph type="body" sz="quarter" idx="18"/>
          </p:nvPr>
        </p:nvSpPr>
        <p:spPr>
          <a:xfrm>
            <a:off x="587376" y="1543050"/>
            <a:ext cx="2281238" cy="198965"/>
          </a:xfrm>
        </p:spPr>
        <p:txBody>
          <a:bodyPr/>
          <a:lstStyle>
            <a:lvl1pPr>
              <a:defRPr b="0" i="0">
                <a:solidFill>
                  <a:schemeClr val="tx1"/>
                </a:solidFill>
                <a:latin typeface="+mj-lt"/>
              </a:defRPr>
            </a:lvl1pPr>
          </a:lstStyle>
          <a:p>
            <a:pPr lvl="0"/>
            <a:r>
              <a:rPr lang="en-US"/>
              <a:t>Click to edit Master text styles</a:t>
            </a:r>
          </a:p>
        </p:txBody>
      </p:sp>
      <p:sp>
        <p:nvSpPr>
          <p:cNvPr id="15" name="Text Placeholder 2">
            <a:extLst>
              <a:ext uri="{FF2B5EF4-FFF2-40B4-BE49-F238E27FC236}">
                <a16:creationId xmlns:a16="http://schemas.microsoft.com/office/drawing/2014/main" id="{A2A867E7-52C2-8948-8566-E22BA0002721}"/>
              </a:ext>
            </a:extLst>
          </p:cNvPr>
          <p:cNvSpPr>
            <a:spLocks noGrp="1"/>
          </p:cNvSpPr>
          <p:nvPr>
            <p:ph type="body" sz="quarter" idx="19"/>
          </p:nvPr>
        </p:nvSpPr>
        <p:spPr>
          <a:xfrm>
            <a:off x="6280254" y="1828605"/>
            <a:ext cx="2281238" cy="198965"/>
          </a:xfrm>
        </p:spPr>
        <p:txBody>
          <a:bodyPr/>
          <a:lstStyle/>
          <a:p>
            <a:pPr lvl="0"/>
            <a:r>
              <a:rPr lang="en-US"/>
              <a:t>Click to edit Master text styles</a:t>
            </a:r>
          </a:p>
        </p:txBody>
      </p:sp>
      <p:sp>
        <p:nvSpPr>
          <p:cNvPr id="16" name="Text Placeholder 2">
            <a:extLst>
              <a:ext uri="{FF2B5EF4-FFF2-40B4-BE49-F238E27FC236}">
                <a16:creationId xmlns:a16="http://schemas.microsoft.com/office/drawing/2014/main" id="{695452D8-9BD2-4446-9B44-EC6A63781A4C}"/>
              </a:ext>
            </a:extLst>
          </p:cNvPr>
          <p:cNvSpPr>
            <a:spLocks noGrp="1"/>
          </p:cNvSpPr>
          <p:nvPr>
            <p:ph type="body" sz="quarter" idx="20"/>
          </p:nvPr>
        </p:nvSpPr>
        <p:spPr>
          <a:xfrm>
            <a:off x="6280254" y="1543050"/>
            <a:ext cx="2281238" cy="198965"/>
          </a:xfrm>
        </p:spPr>
        <p:txBody>
          <a:bodyPr/>
          <a:lstStyle>
            <a:lvl1pPr>
              <a:defRPr b="0" i="0">
                <a:solidFill>
                  <a:schemeClr val="tx1"/>
                </a:solidFill>
                <a:latin typeface="+mj-lt"/>
              </a:defRPr>
            </a:lvl1pPr>
          </a:lstStyle>
          <a:p>
            <a:pPr lvl="0"/>
            <a:r>
              <a:rPr lang="en-US"/>
              <a:t>Click to edit Master text styles</a:t>
            </a:r>
          </a:p>
        </p:txBody>
      </p:sp>
      <p:sp>
        <p:nvSpPr>
          <p:cNvPr id="17" name="Text Placeholder 2">
            <a:extLst>
              <a:ext uri="{FF2B5EF4-FFF2-40B4-BE49-F238E27FC236}">
                <a16:creationId xmlns:a16="http://schemas.microsoft.com/office/drawing/2014/main" id="{226FD8A8-18D3-7D42-8B10-4994429B5FF8}"/>
              </a:ext>
            </a:extLst>
          </p:cNvPr>
          <p:cNvSpPr>
            <a:spLocks noGrp="1"/>
          </p:cNvSpPr>
          <p:nvPr>
            <p:ph type="body" sz="quarter" idx="21"/>
          </p:nvPr>
        </p:nvSpPr>
        <p:spPr>
          <a:xfrm>
            <a:off x="3435467" y="1828605"/>
            <a:ext cx="2281238" cy="198965"/>
          </a:xfrm>
        </p:spPr>
        <p:txBody>
          <a:bodyPr/>
          <a:lstStyle/>
          <a:p>
            <a:pPr lvl="0"/>
            <a:r>
              <a:rPr lang="en-US"/>
              <a:t>Click to edit Master text styles</a:t>
            </a:r>
          </a:p>
        </p:txBody>
      </p:sp>
      <p:sp>
        <p:nvSpPr>
          <p:cNvPr id="18" name="Text Placeholder 2">
            <a:extLst>
              <a:ext uri="{FF2B5EF4-FFF2-40B4-BE49-F238E27FC236}">
                <a16:creationId xmlns:a16="http://schemas.microsoft.com/office/drawing/2014/main" id="{7D6B1E7D-B34C-DD47-919D-F8CBE85715BC}"/>
              </a:ext>
            </a:extLst>
          </p:cNvPr>
          <p:cNvSpPr>
            <a:spLocks noGrp="1"/>
          </p:cNvSpPr>
          <p:nvPr>
            <p:ph type="body" sz="quarter" idx="22"/>
          </p:nvPr>
        </p:nvSpPr>
        <p:spPr>
          <a:xfrm>
            <a:off x="3435467" y="1543050"/>
            <a:ext cx="2281238" cy="198965"/>
          </a:xfrm>
        </p:spPr>
        <p:txBody>
          <a:bodyPr/>
          <a:lstStyle>
            <a:lvl1pPr>
              <a:defRPr b="0" i="0">
                <a:solidFill>
                  <a:schemeClr val="tx1"/>
                </a:solidFill>
                <a:latin typeface="+mj-lt"/>
              </a:defRPr>
            </a:lvl1pPr>
          </a:lstStyle>
          <a:p>
            <a:pPr lvl="0"/>
            <a:r>
              <a:rPr lang="en-US"/>
              <a:t>Click to edit Master text styles</a:t>
            </a:r>
          </a:p>
        </p:txBody>
      </p:sp>
      <p:grpSp>
        <p:nvGrpSpPr>
          <p:cNvPr id="10" name="Group 9">
            <a:extLst>
              <a:ext uri="{FF2B5EF4-FFF2-40B4-BE49-F238E27FC236}">
                <a16:creationId xmlns:a16="http://schemas.microsoft.com/office/drawing/2014/main" id="{8CE5DD0B-8AEF-ED4C-A469-C54FFAB978AD}"/>
              </a:ext>
            </a:extLst>
          </p:cNvPr>
          <p:cNvGrpSpPr/>
          <p:nvPr userDrawn="1"/>
        </p:nvGrpSpPr>
        <p:grpSpPr>
          <a:xfrm>
            <a:off x="3157640" y="1543050"/>
            <a:ext cx="2868190" cy="3086100"/>
            <a:chOff x="2420857" y="1542306"/>
            <a:chExt cx="2868190" cy="2858244"/>
          </a:xfrm>
        </p:grpSpPr>
        <p:cxnSp>
          <p:nvCxnSpPr>
            <p:cNvPr id="11" name="Straight Connector 10">
              <a:extLst>
                <a:ext uri="{FF2B5EF4-FFF2-40B4-BE49-F238E27FC236}">
                  <a16:creationId xmlns:a16="http://schemas.microsoft.com/office/drawing/2014/main" id="{B1A4E979-08C0-514A-AB2B-3D98E7D0C31B}"/>
                </a:ext>
              </a:extLst>
            </p:cNvPr>
            <p:cNvCxnSpPr/>
            <p:nvPr userDrawn="1"/>
          </p:nvCxnSpPr>
          <p:spPr>
            <a:xfrm>
              <a:off x="2420857" y="1542306"/>
              <a:ext cx="0" cy="285824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B01BD20-79BF-2F41-9408-96EE91EE549D}"/>
                </a:ext>
              </a:extLst>
            </p:cNvPr>
            <p:cNvCxnSpPr/>
            <p:nvPr userDrawn="1"/>
          </p:nvCxnSpPr>
          <p:spPr>
            <a:xfrm>
              <a:off x="5289047" y="1542306"/>
              <a:ext cx="0" cy="285824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23" name="Picture 6">
            <a:extLst>
              <a:ext uri="{FF2B5EF4-FFF2-40B4-BE49-F238E27FC236}">
                <a16:creationId xmlns:a16="http://schemas.microsoft.com/office/drawing/2014/main" id="{5C7CBAB0-BEC5-614D-9C32-90CB4A7D587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7972095" y="4781526"/>
            <a:ext cx="762000" cy="264160"/>
          </a:xfrm>
          <a:prstGeom prst="rect">
            <a:avLst/>
          </a:prstGeom>
        </p:spPr>
      </p:pic>
    </p:spTree>
    <p:extLst>
      <p:ext uri="{BB962C8B-B14F-4D97-AF65-F5344CB8AC3E}">
        <p14:creationId xmlns:p14="http://schemas.microsoft.com/office/powerpoint/2010/main" val="3655708070"/>
      </p:ext>
    </p:extLst>
  </p:cSld>
  <p:clrMapOvr>
    <a:masterClrMapping/>
  </p:clrMapOvr>
  <p:extLst>
    <p:ext uri="{DCECCB84-F9BA-43D5-87BE-67443E8EF086}">
      <p15:sldGuideLst xmlns:p15="http://schemas.microsoft.com/office/powerpoint/2012/main">
        <p15:guide id="1" orient="horz" pos="114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ntent Left">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8D4F7D4-536B-6F40-9B4B-4C3565A312D7}"/>
              </a:ext>
            </a:extLst>
          </p:cNvPr>
          <p:cNvSpPr txBox="1"/>
          <p:nvPr userDrawn="1"/>
        </p:nvSpPr>
        <p:spPr>
          <a:xfrm>
            <a:off x="8734096" y="4841267"/>
            <a:ext cx="257504" cy="124329"/>
          </a:xfrm>
          <a:prstGeom prst="rect">
            <a:avLst/>
          </a:prstGeom>
          <a:noFill/>
        </p:spPr>
        <p:txBody>
          <a:bodyPr wrap="square" lIns="45720" tIns="0" rIns="0" bIns="0" rtlCol="0">
            <a:spAutoFit/>
          </a:bodyPr>
          <a:lstStyle>
            <a:defPPr>
              <a:defRPr lang="en-US"/>
            </a:defPPr>
            <a:lvl1pPr defTabSz="457200">
              <a:defRPr sz="750">
                <a:solidFill>
                  <a:schemeClr val="bg1">
                    <a:lumMod val="75000"/>
                  </a:schemeClr>
                </a:solidFill>
                <a:latin typeface="Lato" panose="020F0502020204030203" pitchFamily="34" charset="0"/>
              </a:defRPr>
            </a:lvl1pPr>
          </a:lstStyle>
          <a:p>
            <a:pPr marL="0" lvl="0" indent="0">
              <a:buNone/>
            </a:pPr>
            <a:fld id="{0A52FF5E-384C-654F-BC85-B661B40A616C}" type="slidenum">
              <a:rPr lang="en-US" sz="750" smtClean="0">
                <a:solidFill>
                  <a:schemeClr val="tx1">
                    <a:lumMod val="75000"/>
                    <a:lumOff val="25000"/>
                  </a:schemeClr>
                </a:solidFill>
              </a:rPr>
              <a:pPr marL="0" lvl="0" indent="0">
                <a:buNone/>
              </a:pPr>
              <a:t>‹#›</a:t>
            </a:fld>
            <a:endParaRPr lang="en-US" sz="750" dirty="0">
              <a:solidFill>
                <a:schemeClr val="tx1">
                  <a:lumMod val="75000"/>
                  <a:lumOff val="25000"/>
                </a:schemeClr>
              </a:solidFill>
            </a:endParaRPr>
          </a:p>
        </p:txBody>
      </p:sp>
      <p:sp>
        <p:nvSpPr>
          <p:cNvPr id="5" name="Title 1">
            <a:extLst>
              <a:ext uri="{FF2B5EF4-FFF2-40B4-BE49-F238E27FC236}">
                <a16:creationId xmlns:a16="http://schemas.microsoft.com/office/drawing/2014/main" id="{73805E69-9E4B-6246-9316-CA85ADADE362}"/>
              </a:ext>
            </a:extLst>
          </p:cNvPr>
          <p:cNvSpPr>
            <a:spLocks noGrp="1"/>
          </p:cNvSpPr>
          <p:nvPr>
            <p:ph type="title"/>
          </p:nvPr>
        </p:nvSpPr>
        <p:spPr>
          <a:xfrm>
            <a:off x="587376" y="1611487"/>
            <a:ext cx="3905250" cy="960263"/>
          </a:xfrm>
          <a:prstGeom prst="rect">
            <a:avLst/>
          </a:prstGeom>
        </p:spPr>
        <p:txBody>
          <a:bodyPr vert="horz" wrap="square" lIns="0" tIns="0" rIns="0" bIns="182880" rtlCol="0" anchor="t" anchorCtr="0">
            <a:spAutoFit/>
          </a:bodyPr>
          <a:lstStyle>
            <a:lvl1pPr>
              <a:defRPr lang="en-US" sz="2800" dirty="0"/>
            </a:lvl1pPr>
          </a:lstStyle>
          <a:p>
            <a:pPr lvl="0"/>
            <a:r>
              <a:rPr lang="en-US"/>
              <a:t>Click to edit Master title style</a:t>
            </a:r>
            <a:endParaRPr lang="en-US" dirty="0"/>
          </a:p>
        </p:txBody>
      </p:sp>
      <p:sp>
        <p:nvSpPr>
          <p:cNvPr id="9" name="Text Placeholder 2">
            <a:extLst>
              <a:ext uri="{FF2B5EF4-FFF2-40B4-BE49-F238E27FC236}">
                <a16:creationId xmlns:a16="http://schemas.microsoft.com/office/drawing/2014/main" id="{14427F84-1BEE-8B47-A87C-695A9DBF5045}"/>
              </a:ext>
            </a:extLst>
          </p:cNvPr>
          <p:cNvSpPr>
            <a:spLocks noGrp="1"/>
          </p:cNvSpPr>
          <p:nvPr>
            <p:ph type="body" sz="quarter" idx="18"/>
          </p:nvPr>
        </p:nvSpPr>
        <p:spPr>
          <a:xfrm>
            <a:off x="587375" y="2571750"/>
            <a:ext cx="3905249" cy="198965"/>
          </a:xfrm>
        </p:spPr>
        <p:txBody>
          <a:bodyPr/>
          <a:lstStyle/>
          <a:p>
            <a:pPr lvl="0"/>
            <a:r>
              <a:rPr lang="en-US"/>
              <a:t>Click to edit Master text styles</a:t>
            </a:r>
          </a:p>
        </p:txBody>
      </p:sp>
      <p:pic>
        <p:nvPicPr>
          <p:cNvPr id="12" name="Picture 6">
            <a:extLst>
              <a:ext uri="{FF2B5EF4-FFF2-40B4-BE49-F238E27FC236}">
                <a16:creationId xmlns:a16="http://schemas.microsoft.com/office/drawing/2014/main" id="{3605C96B-D05C-1441-9397-D01FB56D961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7972095" y="4781526"/>
            <a:ext cx="762000" cy="264160"/>
          </a:xfrm>
          <a:prstGeom prst="rect">
            <a:avLst/>
          </a:prstGeom>
        </p:spPr>
      </p:pic>
    </p:spTree>
    <p:extLst>
      <p:ext uri="{BB962C8B-B14F-4D97-AF65-F5344CB8AC3E}">
        <p14:creationId xmlns:p14="http://schemas.microsoft.com/office/powerpoint/2010/main" val="6423612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ntent Righ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3805E69-9E4B-6246-9316-CA85ADADE362}"/>
              </a:ext>
            </a:extLst>
          </p:cNvPr>
          <p:cNvSpPr>
            <a:spLocks noGrp="1"/>
          </p:cNvSpPr>
          <p:nvPr>
            <p:ph type="title"/>
          </p:nvPr>
        </p:nvSpPr>
        <p:spPr>
          <a:xfrm>
            <a:off x="4654549" y="1611487"/>
            <a:ext cx="3905251" cy="960263"/>
          </a:xfrm>
          <a:prstGeom prst="rect">
            <a:avLst/>
          </a:prstGeom>
        </p:spPr>
        <p:txBody>
          <a:bodyPr vert="horz" wrap="square" lIns="0" tIns="0" rIns="0" bIns="182880" rtlCol="0" anchor="t" anchorCtr="0">
            <a:spAutoFit/>
          </a:bodyPr>
          <a:lstStyle>
            <a:lvl1pPr>
              <a:defRPr lang="en-US" sz="2800" dirty="0"/>
            </a:lvl1pPr>
          </a:lstStyle>
          <a:p>
            <a:pPr lvl="0"/>
            <a:r>
              <a:rPr lang="en-US"/>
              <a:t>Click to edit Master title style</a:t>
            </a:r>
            <a:endParaRPr lang="en-US" dirty="0"/>
          </a:p>
        </p:txBody>
      </p:sp>
      <p:sp>
        <p:nvSpPr>
          <p:cNvPr id="8" name="Text Placeholder 2">
            <a:extLst>
              <a:ext uri="{FF2B5EF4-FFF2-40B4-BE49-F238E27FC236}">
                <a16:creationId xmlns:a16="http://schemas.microsoft.com/office/drawing/2014/main" id="{B21A7C5E-C98A-DE45-B0AB-1ADC5F8592DD}"/>
              </a:ext>
            </a:extLst>
          </p:cNvPr>
          <p:cNvSpPr>
            <a:spLocks noGrp="1"/>
          </p:cNvSpPr>
          <p:nvPr>
            <p:ph type="body" sz="quarter" idx="18"/>
          </p:nvPr>
        </p:nvSpPr>
        <p:spPr>
          <a:xfrm>
            <a:off x="4654551" y="2571750"/>
            <a:ext cx="3905249" cy="198965"/>
          </a:xfrm>
        </p:spPr>
        <p:txBody>
          <a:bodyPr/>
          <a:lstStyle/>
          <a:p>
            <a:pPr lvl="0"/>
            <a:r>
              <a:rPr lang="en-US"/>
              <a:t>Click to edit Master text styles</a:t>
            </a:r>
          </a:p>
        </p:txBody>
      </p:sp>
      <p:sp>
        <p:nvSpPr>
          <p:cNvPr id="10" name="TextBox 9">
            <a:extLst>
              <a:ext uri="{FF2B5EF4-FFF2-40B4-BE49-F238E27FC236}">
                <a16:creationId xmlns:a16="http://schemas.microsoft.com/office/drawing/2014/main" id="{6E5B2EE1-D46F-E042-B215-A6DCA13BCA17}"/>
              </a:ext>
            </a:extLst>
          </p:cNvPr>
          <p:cNvSpPr txBox="1"/>
          <p:nvPr userDrawn="1"/>
        </p:nvSpPr>
        <p:spPr>
          <a:xfrm>
            <a:off x="8734096" y="4841267"/>
            <a:ext cx="257504" cy="124329"/>
          </a:xfrm>
          <a:prstGeom prst="rect">
            <a:avLst/>
          </a:prstGeom>
          <a:noFill/>
        </p:spPr>
        <p:txBody>
          <a:bodyPr wrap="square" lIns="45720" tIns="0" rIns="0" bIns="0" rtlCol="0">
            <a:spAutoFit/>
          </a:bodyPr>
          <a:lstStyle>
            <a:defPPr>
              <a:defRPr lang="en-US"/>
            </a:defPPr>
            <a:lvl1pPr defTabSz="457200">
              <a:defRPr sz="750">
                <a:solidFill>
                  <a:schemeClr val="bg1">
                    <a:lumMod val="75000"/>
                  </a:schemeClr>
                </a:solidFill>
                <a:latin typeface="Lato" panose="020F0502020204030203" pitchFamily="34" charset="0"/>
              </a:defRPr>
            </a:lvl1pPr>
          </a:lstStyle>
          <a:p>
            <a:pPr marL="0" lvl="0" indent="0">
              <a:buNone/>
            </a:pPr>
            <a:fld id="{0A52FF5E-384C-654F-BC85-B661B40A616C}" type="slidenum">
              <a:rPr lang="en-US" sz="750" smtClean="0">
                <a:solidFill>
                  <a:schemeClr val="tx1">
                    <a:lumMod val="75000"/>
                    <a:lumOff val="25000"/>
                  </a:schemeClr>
                </a:solidFill>
              </a:rPr>
              <a:pPr marL="0" lvl="0" indent="0">
                <a:buNone/>
              </a:pPr>
              <a:t>‹#›</a:t>
            </a:fld>
            <a:endParaRPr lang="en-US" sz="750" dirty="0">
              <a:solidFill>
                <a:schemeClr val="tx1">
                  <a:lumMod val="75000"/>
                  <a:lumOff val="25000"/>
                </a:schemeClr>
              </a:solidFill>
            </a:endParaRPr>
          </a:p>
        </p:txBody>
      </p:sp>
      <p:pic>
        <p:nvPicPr>
          <p:cNvPr id="12" name="Picture 6">
            <a:extLst>
              <a:ext uri="{FF2B5EF4-FFF2-40B4-BE49-F238E27FC236}">
                <a16:creationId xmlns:a16="http://schemas.microsoft.com/office/drawing/2014/main" id="{C77AD107-D8D0-8042-AB30-6740C3320E3F}"/>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7972095" y="4781526"/>
            <a:ext cx="762000" cy="264160"/>
          </a:xfrm>
          <a:prstGeom prst="rect">
            <a:avLst/>
          </a:prstGeom>
        </p:spPr>
      </p:pic>
    </p:spTree>
    <p:extLst>
      <p:ext uri="{BB962C8B-B14F-4D97-AF65-F5344CB8AC3E}">
        <p14:creationId xmlns:p14="http://schemas.microsoft.com/office/powerpoint/2010/main" val="200018122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sv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image" Target="../media/image8.png"/><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Title Placeholder 8">
            <a:extLst>
              <a:ext uri="{FF2B5EF4-FFF2-40B4-BE49-F238E27FC236}">
                <a16:creationId xmlns:a16="http://schemas.microsoft.com/office/drawing/2014/main" id="{4264E79F-030B-A442-85A4-6D961B31A743}"/>
              </a:ext>
            </a:extLst>
          </p:cNvPr>
          <p:cNvSpPr>
            <a:spLocks noGrp="1"/>
          </p:cNvSpPr>
          <p:nvPr userDrawn="1">
            <p:ph type="title"/>
          </p:nvPr>
        </p:nvSpPr>
        <p:spPr>
          <a:xfrm>
            <a:off x="587375" y="514350"/>
            <a:ext cx="7969250" cy="572464"/>
          </a:xfrm>
          <a:prstGeom prst="rect">
            <a:avLst/>
          </a:prstGeom>
        </p:spPr>
        <p:txBody>
          <a:bodyPr vert="horz" wrap="square" lIns="0" tIns="0" rIns="0" bIns="182880" rtlCol="0" anchor="t" anchorCtr="0">
            <a:spAutoFit/>
          </a:bodyPr>
          <a:lstStyle/>
          <a:p>
            <a:r>
              <a:rPr lang="en-US"/>
              <a:t>Click to edit Master title style</a:t>
            </a:r>
            <a:endParaRPr lang="en-US" dirty="0"/>
          </a:p>
        </p:txBody>
      </p:sp>
      <p:sp>
        <p:nvSpPr>
          <p:cNvPr id="6" name="TextBox 5">
            <a:extLst>
              <a:ext uri="{FF2B5EF4-FFF2-40B4-BE49-F238E27FC236}">
                <a16:creationId xmlns:a16="http://schemas.microsoft.com/office/drawing/2014/main" id="{4903B0D5-4B3B-3F46-BA88-82C33A23B3D5}"/>
              </a:ext>
            </a:extLst>
          </p:cNvPr>
          <p:cNvSpPr txBox="1"/>
          <p:nvPr userDrawn="1"/>
        </p:nvSpPr>
        <p:spPr>
          <a:xfrm>
            <a:off x="8734096" y="4841267"/>
            <a:ext cx="257504" cy="124329"/>
          </a:xfrm>
          <a:prstGeom prst="rect">
            <a:avLst/>
          </a:prstGeom>
          <a:noFill/>
        </p:spPr>
        <p:txBody>
          <a:bodyPr wrap="square" lIns="45720" tIns="0" rIns="0" bIns="0" rtlCol="0">
            <a:spAutoFit/>
          </a:bodyPr>
          <a:lstStyle>
            <a:defPPr>
              <a:defRPr lang="en-US"/>
            </a:defPPr>
            <a:lvl1pPr defTabSz="457200">
              <a:defRPr sz="750">
                <a:solidFill>
                  <a:schemeClr val="bg1">
                    <a:lumMod val="75000"/>
                  </a:schemeClr>
                </a:solidFill>
                <a:latin typeface="Lato" panose="020F0502020204030203" pitchFamily="34" charset="0"/>
              </a:defRPr>
            </a:lvl1pPr>
          </a:lstStyle>
          <a:p>
            <a:pPr marL="0" lvl="0" indent="0">
              <a:buNone/>
            </a:pPr>
            <a:fld id="{0A52FF5E-384C-654F-BC85-B661B40A616C}" type="slidenum">
              <a:rPr lang="en-US" sz="750" smtClean="0">
                <a:solidFill>
                  <a:schemeClr val="tx1">
                    <a:lumMod val="75000"/>
                    <a:lumOff val="25000"/>
                  </a:schemeClr>
                </a:solidFill>
              </a:rPr>
              <a:pPr marL="0" lvl="0" indent="0">
                <a:buNone/>
              </a:pPr>
              <a:t>‹#›</a:t>
            </a:fld>
            <a:endParaRPr lang="en-US" sz="750" dirty="0">
              <a:solidFill>
                <a:schemeClr val="tx1">
                  <a:lumMod val="75000"/>
                  <a:lumOff val="25000"/>
                </a:schemeClr>
              </a:solidFill>
            </a:endParaRPr>
          </a:p>
        </p:txBody>
      </p:sp>
      <p:pic>
        <p:nvPicPr>
          <p:cNvPr id="7" name="Picture 6">
            <a:extLst>
              <a:ext uri="{FF2B5EF4-FFF2-40B4-BE49-F238E27FC236}">
                <a16:creationId xmlns:a16="http://schemas.microsoft.com/office/drawing/2014/main" id="{3A19835B-8FC7-DF43-B198-4E479CCB2D6B}"/>
              </a:ext>
            </a:extLst>
          </p:cNvPr>
          <p:cNvPicPr>
            <a:picLocks noChangeAspect="1"/>
          </p:cNvPicPr>
          <p:nvPr userDrawn="1"/>
        </p:nvPicPr>
        <p:blipFill>
          <a:blip r:embed="rId34" cstate="print">
            <a:extLst>
              <a:ext uri="{28A0092B-C50C-407E-A947-70E740481C1C}">
                <a14:useLocalDpi xmlns:a14="http://schemas.microsoft.com/office/drawing/2010/main"/>
              </a:ext>
              <a:ext uri="{96DAC541-7B7A-43D3-8B79-37D633B846F1}">
                <asvg:svgBlip xmlns:asvg="http://schemas.microsoft.com/office/drawing/2016/SVG/main" r:embed="rId35"/>
              </a:ext>
            </a:extLst>
          </a:blip>
          <a:srcRect/>
          <a:stretch/>
        </p:blipFill>
        <p:spPr>
          <a:xfrm>
            <a:off x="7972095" y="4781526"/>
            <a:ext cx="762000" cy="264160"/>
          </a:xfrm>
          <a:prstGeom prst="rect">
            <a:avLst/>
          </a:prstGeom>
        </p:spPr>
      </p:pic>
      <p:sp>
        <p:nvSpPr>
          <p:cNvPr id="2" name="Text Placeholder 1">
            <a:extLst>
              <a:ext uri="{FF2B5EF4-FFF2-40B4-BE49-F238E27FC236}">
                <a16:creationId xmlns:a16="http://schemas.microsoft.com/office/drawing/2014/main" id="{80989D6A-64F1-FC40-A8EE-9674A6160F6B}"/>
              </a:ext>
            </a:extLst>
          </p:cNvPr>
          <p:cNvSpPr>
            <a:spLocks noGrp="1"/>
          </p:cNvSpPr>
          <p:nvPr>
            <p:ph type="body" idx="1"/>
          </p:nvPr>
        </p:nvSpPr>
        <p:spPr>
          <a:xfrm>
            <a:off x="587375" y="1101102"/>
            <a:ext cx="7972426" cy="10982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0426982"/>
      </p:ext>
    </p:extLst>
  </p:cSld>
  <p:clrMap bg1="lt1" tx1="dk1" bg2="lt2" tx2="dk2" accent1="accent1" accent2="accent2" accent3="accent3" accent4="accent4" accent5="accent5" accent6="accent6" hlink="hlink" folHlink="folHlink"/>
  <p:sldLayoutIdLst>
    <p:sldLayoutId id="2147483782" r:id="rId1"/>
    <p:sldLayoutId id="2147483807" r:id="rId2"/>
    <p:sldLayoutId id="2147483711" r:id="rId3"/>
    <p:sldLayoutId id="2147483779" r:id="rId4"/>
    <p:sldLayoutId id="2147483783" r:id="rId5"/>
    <p:sldLayoutId id="2147483791" r:id="rId6"/>
    <p:sldLayoutId id="2147483784" r:id="rId7"/>
    <p:sldLayoutId id="2147483778" r:id="rId8"/>
    <p:sldLayoutId id="2147483789" r:id="rId9"/>
    <p:sldLayoutId id="2147483799" r:id="rId10"/>
    <p:sldLayoutId id="2147483723" r:id="rId11"/>
    <p:sldLayoutId id="2147483724" r:id="rId12"/>
    <p:sldLayoutId id="2147483801" r:id="rId13"/>
    <p:sldLayoutId id="2147483725" r:id="rId14"/>
    <p:sldLayoutId id="2147483726" r:id="rId15"/>
    <p:sldLayoutId id="2147483802" r:id="rId16"/>
    <p:sldLayoutId id="2147483729" r:id="rId17"/>
    <p:sldLayoutId id="2147483728" r:id="rId18"/>
    <p:sldLayoutId id="2147483781" r:id="rId19"/>
    <p:sldLayoutId id="2147483804" r:id="rId20"/>
    <p:sldLayoutId id="2147483730" r:id="rId21"/>
    <p:sldLayoutId id="2147483731" r:id="rId22"/>
    <p:sldLayoutId id="2147483810" r:id="rId23"/>
    <p:sldLayoutId id="2147483811" r:id="rId24"/>
    <p:sldLayoutId id="2147483812" r:id="rId25"/>
    <p:sldLayoutId id="2147483813" r:id="rId26"/>
    <p:sldLayoutId id="2147483814" r:id="rId27"/>
    <p:sldLayoutId id="2147483815" r:id="rId28"/>
    <p:sldLayoutId id="2147483816" r:id="rId29"/>
    <p:sldLayoutId id="2147483817" r:id="rId30"/>
    <p:sldLayoutId id="2147483808" r:id="rId31"/>
    <p:sldLayoutId id="2147483826" r:id="rId32"/>
  </p:sldLayoutIdLst>
  <p:txStyles>
    <p:titleStyle>
      <a:lvl1pPr algn="l" defTabSz="685800" rtl="0" eaLnBrk="1" latinLnBrk="0" hangingPunct="1">
        <a:lnSpc>
          <a:spcPct val="90000"/>
        </a:lnSpc>
        <a:spcBef>
          <a:spcPct val="0"/>
        </a:spcBef>
        <a:buNone/>
        <a:defRPr sz="2800" b="0" i="0" kern="1200">
          <a:solidFill>
            <a:schemeClr val="tx1"/>
          </a:solidFill>
          <a:latin typeface="+mn-lt"/>
          <a:ea typeface="+mj-ea"/>
          <a:cs typeface="+mj-cs"/>
        </a:defRPr>
      </a:lvl1pPr>
    </p:titleStyle>
    <p:bodyStyle>
      <a:lvl1pPr marL="0" indent="0" algn="l" defTabSz="685800" rtl="0" eaLnBrk="1" latinLnBrk="0" hangingPunct="1">
        <a:lnSpc>
          <a:spcPct val="120000"/>
        </a:lnSpc>
        <a:spcBef>
          <a:spcPts val="0"/>
        </a:spcBef>
        <a:spcAft>
          <a:spcPts val="800"/>
        </a:spcAft>
        <a:buClr>
          <a:schemeClr val="tx2"/>
        </a:buClr>
        <a:buSzPct val="90000"/>
        <a:buFont typeface="Arial" panose="020B0604020202020204" pitchFamily="34" charset="0"/>
        <a:buNone/>
        <a:tabLst/>
        <a:defRPr sz="1200" b="0" i="0" kern="1200">
          <a:solidFill>
            <a:schemeClr val="tx1">
              <a:lumMod val="75000"/>
              <a:lumOff val="25000"/>
            </a:schemeClr>
          </a:solidFill>
          <a:latin typeface="+mn-lt"/>
          <a:ea typeface="+mn-ea"/>
          <a:cs typeface="+mn-cs"/>
        </a:defRPr>
      </a:lvl1pPr>
      <a:lvl2pPr marL="115888" indent="-109538" algn="l" defTabSz="685800" rtl="0" eaLnBrk="1" latinLnBrk="0" hangingPunct="1">
        <a:lnSpc>
          <a:spcPct val="90000"/>
        </a:lnSpc>
        <a:spcBef>
          <a:spcPts val="0"/>
        </a:spcBef>
        <a:spcAft>
          <a:spcPts val="500"/>
        </a:spcAft>
        <a:buClr>
          <a:schemeClr val="tx2"/>
        </a:buClr>
        <a:buSzPct val="90000"/>
        <a:buFont typeface="Arial" panose="020B0604020202020204" pitchFamily="34" charset="0"/>
        <a:buChar char="•"/>
        <a:tabLst/>
        <a:defRPr sz="1200" b="0" i="0" kern="1200">
          <a:solidFill>
            <a:schemeClr val="tx1">
              <a:lumMod val="75000"/>
              <a:lumOff val="25000"/>
            </a:schemeClr>
          </a:solidFill>
          <a:latin typeface="+mn-lt"/>
          <a:ea typeface="+mn-ea"/>
          <a:cs typeface="+mn-cs"/>
        </a:defRPr>
      </a:lvl2pPr>
      <a:lvl3pPr marL="231775" indent="-122238" algn="l" defTabSz="685800" rtl="0" eaLnBrk="1" latinLnBrk="0" hangingPunct="1">
        <a:lnSpc>
          <a:spcPct val="90000"/>
        </a:lnSpc>
        <a:spcBef>
          <a:spcPts val="0"/>
        </a:spcBef>
        <a:spcAft>
          <a:spcPts val="500"/>
        </a:spcAft>
        <a:buClr>
          <a:schemeClr val="tx2"/>
        </a:buClr>
        <a:buSzPct val="90000"/>
        <a:buFont typeface="Arial" panose="020B0604020202020204" pitchFamily="34" charset="0"/>
        <a:buChar char="•"/>
        <a:tabLst/>
        <a:defRPr sz="1100" b="0" i="0" kern="1200">
          <a:solidFill>
            <a:schemeClr val="tx1">
              <a:lumMod val="75000"/>
              <a:lumOff val="25000"/>
            </a:schemeClr>
          </a:solidFill>
          <a:latin typeface="+mn-lt"/>
          <a:ea typeface="+mn-ea"/>
          <a:cs typeface="+mn-cs"/>
        </a:defRPr>
      </a:lvl3pPr>
      <a:lvl4pPr marL="347663" indent="-109538" algn="l" defTabSz="685800" rtl="0" eaLnBrk="1" latinLnBrk="0" hangingPunct="1">
        <a:lnSpc>
          <a:spcPct val="90000"/>
        </a:lnSpc>
        <a:spcBef>
          <a:spcPts val="0"/>
        </a:spcBef>
        <a:spcAft>
          <a:spcPts val="500"/>
        </a:spcAft>
        <a:buClr>
          <a:schemeClr val="tx2"/>
        </a:buClr>
        <a:buSzPct val="90000"/>
        <a:buFont typeface="Arial" panose="020B0604020202020204" pitchFamily="34" charset="0"/>
        <a:buChar char="•"/>
        <a:tabLst/>
        <a:defRPr sz="1000" b="0" i="0" kern="1200">
          <a:solidFill>
            <a:schemeClr val="tx1">
              <a:lumMod val="75000"/>
              <a:lumOff val="25000"/>
            </a:schemeClr>
          </a:solidFill>
          <a:latin typeface="+mn-lt"/>
          <a:ea typeface="+mn-ea"/>
          <a:cs typeface="+mn-cs"/>
        </a:defRPr>
      </a:lvl4pPr>
      <a:lvl5pPr marL="404813" indent="-76200" algn="l" defTabSz="685800" rtl="0" eaLnBrk="1" latinLnBrk="0" hangingPunct="1">
        <a:lnSpc>
          <a:spcPct val="90000"/>
        </a:lnSpc>
        <a:spcBef>
          <a:spcPts val="0"/>
        </a:spcBef>
        <a:spcAft>
          <a:spcPts val="500"/>
        </a:spcAft>
        <a:buClr>
          <a:schemeClr val="tx2"/>
        </a:buClr>
        <a:buSzPct val="90000"/>
        <a:buFont typeface="Arial" panose="020B0604020202020204" pitchFamily="34" charset="0"/>
        <a:buChar char="•"/>
        <a:tabLst/>
        <a:defRPr sz="900" b="0" i="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4" userDrawn="1">
          <p15:clr>
            <a:srgbClr val="F26B43"/>
          </p15:clr>
        </p15:guide>
        <p15:guide id="2" pos="370" userDrawn="1">
          <p15:clr>
            <a:srgbClr val="F26B43"/>
          </p15:clr>
        </p15:guide>
        <p15:guide id="3" orient="horz" pos="2916" userDrawn="1">
          <p15:clr>
            <a:srgbClr val="F26B43"/>
          </p15:clr>
        </p15:guide>
        <p15:guide id="4" pos="5392" userDrawn="1">
          <p15:clr>
            <a:srgbClr val="F26B43"/>
          </p15:clr>
        </p15:guide>
        <p15:guide id="5" pos="782" userDrawn="1">
          <p15:clr>
            <a:srgbClr val="F26B43"/>
          </p15:clr>
        </p15:guide>
        <p15:guide id="6" pos="879" userDrawn="1">
          <p15:clr>
            <a:srgbClr val="F26B43"/>
          </p15:clr>
        </p15:guide>
        <p15:guide id="7" pos="1294" userDrawn="1">
          <p15:clr>
            <a:srgbClr val="F26B43"/>
          </p15:clr>
        </p15:guide>
        <p15:guide id="8" pos="1392" userDrawn="1">
          <p15:clr>
            <a:srgbClr val="F26B43"/>
          </p15:clr>
        </p15:guide>
        <p15:guide id="9" pos="1807" userDrawn="1">
          <p15:clr>
            <a:srgbClr val="F26B43"/>
          </p15:clr>
        </p15:guide>
        <p15:guide id="10" pos="1902" userDrawn="1">
          <p15:clr>
            <a:srgbClr val="F26B43"/>
          </p15:clr>
        </p15:guide>
        <p15:guide id="11" pos="2320" userDrawn="1">
          <p15:clr>
            <a:srgbClr val="F26B43"/>
          </p15:clr>
        </p15:guide>
        <p15:guide id="12" pos="2415" userDrawn="1">
          <p15:clr>
            <a:srgbClr val="F26B43"/>
          </p15:clr>
        </p15:guide>
        <p15:guide id="13" pos="2830" userDrawn="1">
          <p15:clr>
            <a:srgbClr val="F26B43"/>
          </p15:clr>
        </p15:guide>
        <p15:guide id="14" pos="2928" userDrawn="1">
          <p15:clr>
            <a:srgbClr val="F26B43"/>
          </p15:clr>
        </p15:guide>
        <p15:guide id="15" pos="3343" userDrawn="1">
          <p15:clr>
            <a:srgbClr val="F26B43"/>
          </p15:clr>
        </p15:guide>
        <p15:guide id="16" pos="3438" userDrawn="1">
          <p15:clr>
            <a:srgbClr val="F26B43"/>
          </p15:clr>
        </p15:guide>
        <p15:guide id="17" pos="3856" userDrawn="1">
          <p15:clr>
            <a:srgbClr val="F26B43"/>
          </p15:clr>
        </p15:guide>
        <p15:guide id="18" pos="3951" userDrawn="1">
          <p15:clr>
            <a:srgbClr val="F26B43"/>
          </p15:clr>
        </p15:guide>
        <p15:guide id="19" pos="4366" userDrawn="1">
          <p15:clr>
            <a:srgbClr val="F26B43"/>
          </p15:clr>
        </p15:guide>
        <p15:guide id="20" pos="4463" userDrawn="1">
          <p15:clr>
            <a:srgbClr val="F26B43"/>
          </p15:clr>
        </p15:guide>
        <p15:guide id="21" pos="4879" userDrawn="1">
          <p15:clr>
            <a:srgbClr val="F26B43"/>
          </p15:clr>
        </p15:guide>
        <p15:guide id="22" pos="4974" userDrawn="1">
          <p15:clr>
            <a:srgbClr val="F26B43"/>
          </p15:clr>
        </p15:guide>
        <p15:guide id="23" orient="horz" pos="1620" userDrawn="1">
          <p15:clr>
            <a:srgbClr val="F26B43"/>
          </p15:clr>
        </p15:guide>
        <p15:guide id="25" orient="horz" pos="2268" userDrawn="1">
          <p15:clr>
            <a:srgbClr val="F26B43"/>
          </p15:clr>
        </p15:guide>
        <p15:guide id="36" orient="horz" pos="97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F266D66-9DCA-1349-A6D3-30BFC49897CC}"/>
              </a:ext>
            </a:extLst>
          </p:cNvPr>
          <p:cNvSpPr txBox="1"/>
          <p:nvPr userDrawn="1"/>
        </p:nvSpPr>
        <p:spPr>
          <a:xfrm>
            <a:off x="8734096" y="4841267"/>
            <a:ext cx="257504" cy="124329"/>
          </a:xfrm>
          <a:prstGeom prst="rect">
            <a:avLst/>
          </a:prstGeom>
          <a:noFill/>
        </p:spPr>
        <p:txBody>
          <a:bodyPr wrap="square" lIns="45720" tIns="0" rIns="0" bIns="0" rtlCol="0">
            <a:spAutoFit/>
          </a:bodyPr>
          <a:lstStyle>
            <a:defPPr>
              <a:defRPr lang="en-US"/>
            </a:defPPr>
            <a:lvl1pPr defTabSz="457200">
              <a:defRPr sz="750">
                <a:solidFill>
                  <a:schemeClr val="bg1">
                    <a:lumMod val="75000"/>
                  </a:schemeClr>
                </a:solidFill>
                <a:latin typeface="Lato" panose="020F0502020204030203" pitchFamily="34" charset="0"/>
              </a:defRPr>
            </a:lvl1pPr>
          </a:lstStyle>
          <a:p>
            <a:pPr marL="0" lvl="0" indent="0">
              <a:buNone/>
            </a:pPr>
            <a:fld id="{0A52FF5E-384C-654F-BC85-B661B40A616C}" type="slidenum">
              <a:rPr lang="en-US" sz="750"/>
              <a:pPr marL="0" lvl="0" indent="0">
                <a:buNone/>
              </a:pPr>
              <a:t>‹#›</a:t>
            </a:fld>
            <a:endParaRPr lang="en-US" sz="750" dirty="0"/>
          </a:p>
        </p:txBody>
      </p:sp>
      <p:pic>
        <p:nvPicPr>
          <p:cNvPr id="14" name="Picture 13">
            <a:extLst>
              <a:ext uri="{FF2B5EF4-FFF2-40B4-BE49-F238E27FC236}">
                <a16:creationId xmlns:a16="http://schemas.microsoft.com/office/drawing/2014/main" id="{E0A95C1F-0BA1-7546-8CAE-764FC42D6305}"/>
              </a:ext>
            </a:extLst>
          </p:cNvPr>
          <p:cNvPicPr>
            <a:picLocks noChangeAspect="1"/>
          </p:cNvPicPr>
          <p:nvPr userDrawn="1"/>
        </p:nvPicPr>
        <p:blipFill>
          <a:blip r:embed="rId34" cstate="print">
            <a:extLst>
              <a:ext uri="{28A0092B-C50C-407E-A947-70E740481C1C}">
                <a14:useLocalDpi xmlns:a14="http://schemas.microsoft.com/office/drawing/2010/main"/>
              </a:ext>
            </a:extLst>
          </a:blip>
          <a:stretch>
            <a:fillRect/>
          </a:stretch>
        </p:blipFill>
        <p:spPr>
          <a:xfrm>
            <a:off x="7972095" y="4780684"/>
            <a:ext cx="762000" cy="265845"/>
          </a:xfrm>
          <a:prstGeom prst="rect">
            <a:avLst/>
          </a:prstGeom>
        </p:spPr>
      </p:pic>
      <p:sp>
        <p:nvSpPr>
          <p:cNvPr id="10" name="Title Placeholder 9">
            <a:extLst>
              <a:ext uri="{FF2B5EF4-FFF2-40B4-BE49-F238E27FC236}">
                <a16:creationId xmlns:a16="http://schemas.microsoft.com/office/drawing/2014/main" id="{ECF45ED6-9200-5B44-8E94-510EC52C61F8}"/>
              </a:ext>
            </a:extLst>
          </p:cNvPr>
          <p:cNvSpPr>
            <a:spLocks noGrp="1"/>
          </p:cNvSpPr>
          <p:nvPr>
            <p:ph type="title"/>
          </p:nvPr>
        </p:nvSpPr>
        <p:spPr>
          <a:xfrm>
            <a:off x="585788" y="514350"/>
            <a:ext cx="5535612" cy="517065"/>
          </a:xfrm>
          <a:prstGeom prst="rect">
            <a:avLst/>
          </a:prstGeom>
        </p:spPr>
        <p:txBody>
          <a:bodyPr vert="horz" wrap="square" lIns="0" tIns="0" rIns="0" bIns="182880" rtlCol="0" anchor="t" anchorCtr="0">
            <a:spAutoFit/>
          </a:bodyPr>
          <a:lstStyle/>
          <a:p>
            <a:r>
              <a:rPr lang="en-US"/>
              <a:t>Click to edit Master title style</a:t>
            </a:r>
          </a:p>
        </p:txBody>
      </p:sp>
      <p:sp>
        <p:nvSpPr>
          <p:cNvPr id="2" name="Text Placeholder 1">
            <a:extLst>
              <a:ext uri="{FF2B5EF4-FFF2-40B4-BE49-F238E27FC236}">
                <a16:creationId xmlns:a16="http://schemas.microsoft.com/office/drawing/2014/main" id="{D84FA512-73F5-2747-96B8-2977D5A5EC53}"/>
              </a:ext>
            </a:extLst>
          </p:cNvPr>
          <p:cNvSpPr>
            <a:spLocks noGrp="1"/>
          </p:cNvSpPr>
          <p:nvPr>
            <p:ph type="body" idx="1"/>
          </p:nvPr>
        </p:nvSpPr>
        <p:spPr>
          <a:xfrm>
            <a:off x="585788" y="1031415"/>
            <a:ext cx="5535612" cy="1151341"/>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36012421"/>
      </p:ext>
    </p:extLst>
  </p:cSld>
  <p:clrMap bg1="lt1" tx1="dk1" bg2="lt2" tx2="dk2" accent1="accent1" accent2="accent2" accent3="accent3" accent4="accent4" accent5="accent5" accent6="accent6" hlink="hlink" folHlink="folHlink"/>
  <p:sldLayoutIdLst>
    <p:sldLayoutId id="2147483741" r:id="rId1"/>
    <p:sldLayoutId id="2147483743" r:id="rId2"/>
    <p:sldLayoutId id="2147483797" r:id="rId3"/>
    <p:sldLayoutId id="2147483792" r:id="rId4"/>
    <p:sldLayoutId id="2147483767" r:id="rId5"/>
    <p:sldLayoutId id="2147483764" r:id="rId6"/>
    <p:sldLayoutId id="2147483787" r:id="rId7"/>
    <p:sldLayoutId id="2147483788" r:id="rId8"/>
    <p:sldLayoutId id="2147483768" r:id="rId9"/>
    <p:sldLayoutId id="2147483793" r:id="rId10"/>
    <p:sldLayoutId id="2147483800" r:id="rId11"/>
    <p:sldLayoutId id="2147483747" r:id="rId12"/>
    <p:sldLayoutId id="2147483748" r:id="rId13"/>
    <p:sldLayoutId id="2147483749" r:id="rId14"/>
    <p:sldLayoutId id="2147483803" r:id="rId15"/>
    <p:sldLayoutId id="2147483750" r:id="rId16"/>
    <p:sldLayoutId id="2147483805" r:id="rId17"/>
    <p:sldLayoutId id="2147483752" r:id="rId18"/>
    <p:sldLayoutId id="2147483751" r:id="rId19"/>
    <p:sldLayoutId id="2147483777" r:id="rId20"/>
    <p:sldLayoutId id="2147483806" r:id="rId21"/>
    <p:sldLayoutId id="2147483753" r:id="rId22"/>
    <p:sldLayoutId id="2147483754" r:id="rId23"/>
    <p:sldLayoutId id="2147483818" r:id="rId24"/>
    <p:sldLayoutId id="2147483819" r:id="rId25"/>
    <p:sldLayoutId id="2147483820" r:id="rId26"/>
    <p:sldLayoutId id="2147483821" r:id="rId27"/>
    <p:sldLayoutId id="2147483822" r:id="rId28"/>
    <p:sldLayoutId id="2147483823" r:id="rId29"/>
    <p:sldLayoutId id="2147483824" r:id="rId30"/>
    <p:sldLayoutId id="2147483825" r:id="rId31"/>
    <p:sldLayoutId id="2147483809" r:id="rId32"/>
  </p:sldLayoutIdLst>
  <p:txStyles>
    <p:titleStyle>
      <a:lvl1pPr algn="l" defTabSz="685800" rtl="0" eaLnBrk="1" latinLnBrk="0" hangingPunct="1">
        <a:lnSpc>
          <a:spcPct val="90000"/>
        </a:lnSpc>
        <a:spcBef>
          <a:spcPct val="0"/>
        </a:spcBef>
        <a:buNone/>
        <a:defRPr sz="2400" b="0" i="0" kern="1200">
          <a:solidFill>
            <a:schemeClr val="bg1"/>
          </a:solidFill>
          <a:latin typeface="+mn-lt"/>
          <a:ea typeface="+mj-ea"/>
          <a:cs typeface="+mj-cs"/>
        </a:defRPr>
      </a:lvl1pPr>
    </p:titleStyle>
    <p:bodyStyle>
      <a:lvl1pPr marL="0" indent="0" algn="l" defTabSz="685800" rtl="0" eaLnBrk="1" latinLnBrk="0" hangingPunct="1">
        <a:lnSpc>
          <a:spcPct val="120000"/>
        </a:lnSpc>
        <a:spcBef>
          <a:spcPts val="0"/>
        </a:spcBef>
        <a:spcAft>
          <a:spcPts val="800"/>
        </a:spcAft>
        <a:buClr>
          <a:schemeClr val="accent2"/>
        </a:buClr>
        <a:buSzPct val="90000"/>
        <a:buFont typeface="Arial" panose="020B0604020202020204" pitchFamily="34" charset="0"/>
        <a:buNone/>
        <a:tabLst/>
        <a:defRPr lang="en-US" sz="1300" b="0" i="0" kern="1200" baseline="0" dirty="0" smtClean="0">
          <a:solidFill>
            <a:schemeClr val="bg1">
              <a:lumMod val="75000"/>
            </a:schemeClr>
          </a:solidFill>
          <a:latin typeface="+mn-lt"/>
          <a:ea typeface="+mn-ea"/>
          <a:cs typeface="+mn-cs"/>
        </a:defRPr>
      </a:lvl1pPr>
      <a:lvl2pPr marL="115888" indent="-109538" algn="l" defTabSz="685800" rtl="0" eaLnBrk="1" latinLnBrk="0" hangingPunct="1">
        <a:lnSpc>
          <a:spcPct val="90000"/>
        </a:lnSpc>
        <a:spcBef>
          <a:spcPts val="0"/>
        </a:spcBef>
        <a:spcAft>
          <a:spcPts val="500"/>
        </a:spcAft>
        <a:buClr>
          <a:schemeClr val="accent1"/>
        </a:buClr>
        <a:buSzPct val="90000"/>
        <a:buFont typeface="Arial" panose="020B0604020202020204" pitchFamily="34" charset="0"/>
        <a:buChar char="•"/>
        <a:tabLst/>
        <a:defRPr lang="en-US" sz="1200" b="0" i="0" kern="1200" baseline="0" dirty="0" smtClean="0">
          <a:solidFill>
            <a:schemeClr val="bg1">
              <a:lumMod val="75000"/>
            </a:schemeClr>
          </a:solidFill>
          <a:latin typeface="+mn-lt"/>
          <a:ea typeface="+mn-ea"/>
          <a:cs typeface="+mn-cs"/>
        </a:defRPr>
      </a:lvl2pPr>
      <a:lvl3pPr marL="231775" indent="-122238" algn="l" defTabSz="685800" rtl="0" eaLnBrk="1" latinLnBrk="0" hangingPunct="1">
        <a:lnSpc>
          <a:spcPct val="90000"/>
        </a:lnSpc>
        <a:spcBef>
          <a:spcPts val="0"/>
        </a:spcBef>
        <a:spcAft>
          <a:spcPts val="500"/>
        </a:spcAft>
        <a:buClr>
          <a:schemeClr val="accent1"/>
        </a:buClr>
        <a:buSzPct val="90000"/>
        <a:buFont typeface="Arial" panose="020B0604020202020204" pitchFamily="34" charset="0"/>
        <a:buChar char="•"/>
        <a:tabLst/>
        <a:defRPr lang="en-US" sz="1100" b="0" i="0" kern="1200" baseline="0" dirty="0">
          <a:solidFill>
            <a:schemeClr val="bg1">
              <a:lumMod val="75000"/>
            </a:schemeClr>
          </a:solidFill>
          <a:latin typeface="+mn-lt"/>
          <a:ea typeface="+mn-ea"/>
          <a:cs typeface="+mn-cs"/>
        </a:defRPr>
      </a:lvl3pPr>
      <a:lvl4pPr marL="347663" indent="-90488" algn="l" defTabSz="685800" rtl="0" eaLnBrk="1" latinLnBrk="0" hangingPunct="1">
        <a:lnSpc>
          <a:spcPct val="90000"/>
        </a:lnSpc>
        <a:spcBef>
          <a:spcPts val="0"/>
        </a:spcBef>
        <a:spcAft>
          <a:spcPts val="500"/>
        </a:spcAft>
        <a:buClr>
          <a:schemeClr val="accent1"/>
        </a:buClr>
        <a:buSzPct val="90000"/>
        <a:buFont typeface="Arial" panose="020B0604020202020204" pitchFamily="34" charset="0"/>
        <a:buChar char="•"/>
        <a:tabLst/>
        <a:defRPr sz="1000" b="0" i="0" kern="1200" baseline="0">
          <a:solidFill>
            <a:schemeClr val="bg1">
              <a:lumMod val="75000"/>
            </a:schemeClr>
          </a:solidFill>
          <a:latin typeface="+mn-lt"/>
          <a:ea typeface="+mn-ea"/>
          <a:cs typeface="+mn-cs"/>
        </a:defRPr>
      </a:lvl4pPr>
      <a:lvl5pPr marL="457200" indent="-84138" algn="l" defTabSz="685800" rtl="0" eaLnBrk="1" latinLnBrk="0" hangingPunct="1">
        <a:lnSpc>
          <a:spcPct val="90000"/>
        </a:lnSpc>
        <a:spcBef>
          <a:spcPts val="0"/>
        </a:spcBef>
        <a:spcAft>
          <a:spcPts val="500"/>
        </a:spcAft>
        <a:buClr>
          <a:schemeClr val="accent1"/>
        </a:buClr>
        <a:buSzPct val="90000"/>
        <a:buFont typeface="Arial" panose="020B0604020202020204" pitchFamily="34" charset="0"/>
        <a:buChar char="•"/>
        <a:tabLst/>
        <a:defRPr sz="900" b="0" i="0" kern="1200" baseline="0">
          <a:solidFill>
            <a:schemeClr val="bg1">
              <a:lumMod val="7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4" userDrawn="1">
          <p15:clr>
            <a:srgbClr val="F26B43"/>
          </p15:clr>
        </p15:guide>
        <p15:guide id="2" pos="369" userDrawn="1">
          <p15:clr>
            <a:srgbClr val="F26B43"/>
          </p15:clr>
        </p15:guide>
        <p15:guide id="3" orient="horz" pos="2921" userDrawn="1">
          <p15:clr>
            <a:srgbClr val="F26B43"/>
          </p15:clr>
        </p15:guide>
        <p15:guide id="4" pos="5391" userDrawn="1">
          <p15:clr>
            <a:srgbClr val="F26B43"/>
          </p15:clr>
        </p15:guide>
        <p15:guide id="5" pos="783" userDrawn="1">
          <p15:clr>
            <a:srgbClr val="F26B43"/>
          </p15:clr>
        </p15:guide>
        <p15:guide id="6" pos="878" userDrawn="1">
          <p15:clr>
            <a:srgbClr val="F26B43"/>
          </p15:clr>
        </p15:guide>
        <p15:guide id="7" pos="1296" userDrawn="1">
          <p15:clr>
            <a:srgbClr val="F26B43"/>
          </p15:clr>
        </p15:guide>
        <p15:guide id="8" pos="1392" userDrawn="1">
          <p15:clr>
            <a:srgbClr val="F26B43"/>
          </p15:clr>
        </p15:guide>
        <p15:guide id="9" pos="1807" userDrawn="1">
          <p15:clr>
            <a:srgbClr val="F26B43"/>
          </p15:clr>
        </p15:guide>
        <p15:guide id="10" pos="1902" userDrawn="1">
          <p15:clr>
            <a:srgbClr val="F26B43"/>
          </p15:clr>
        </p15:guide>
        <p15:guide id="11" pos="2318" userDrawn="1">
          <p15:clr>
            <a:srgbClr val="F26B43"/>
          </p15:clr>
        </p15:guide>
        <p15:guide id="12" pos="2416" userDrawn="1">
          <p15:clr>
            <a:srgbClr val="F26B43"/>
          </p15:clr>
        </p15:guide>
        <p15:guide id="13" pos="2831" userDrawn="1">
          <p15:clr>
            <a:srgbClr val="F26B43"/>
          </p15:clr>
        </p15:guide>
        <p15:guide id="14" pos="2927" userDrawn="1">
          <p15:clr>
            <a:srgbClr val="F26B43"/>
          </p15:clr>
        </p15:guide>
        <p15:guide id="15" pos="3344" userDrawn="1">
          <p15:clr>
            <a:srgbClr val="F26B43"/>
          </p15:clr>
        </p15:guide>
        <p15:guide id="16" pos="3438" userDrawn="1">
          <p15:clr>
            <a:srgbClr val="F26B43"/>
          </p15:clr>
        </p15:guide>
        <p15:guide id="17" pos="3856" userDrawn="1">
          <p15:clr>
            <a:srgbClr val="F26B43"/>
          </p15:clr>
        </p15:guide>
        <p15:guide id="18" pos="3951" userDrawn="1">
          <p15:clr>
            <a:srgbClr val="F26B43"/>
          </p15:clr>
        </p15:guide>
        <p15:guide id="19" pos="4367" userDrawn="1">
          <p15:clr>
            <a:srgbClr val="F26B43"/>
          </p15:clr>
        </p15:guide>
        <p15:guide id="20" pos="4464" userDrawn="1">
          <p15:clr>
            <a:srgbClr val="F26B43"/>
          </p15:clr>
        </p15:guide>
        <p15:guide id="21" pos="4878" userDrawn="1">
          <p15:clr>
            <a:srgbClr val="F26B43"/>
          </p15:clr>
        </p15:guide>
        <p15:guide id="22" pos="4975" userDrawn="1">
          <p15:clr>
            <a:srgbClr val="F26B43"/>
          </p15:clr>
        </p15:guide>
        <p15:guide id="25" orient="horz" pos="1620" userDrawn="1">
          <p15:clr>
            <a:srgbClr val="F26B43"/>
          </p15:clr>
        </p15:guide>
        <p15:guide id="26" orient="horz" pos="972" userDrawn="1">
          <p15:clr>
            <a:srgbClr val="F26B43"/>
          </p15:clr>
        </p15:guide>
        <p15:guide id="27" orient="horz" pos="227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3.jfif"/><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3.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39D9F3E8-6DAA-D74A-9A5D-5DEC71E61D4A}"/>
              </a:ext>
            </a:extLst>
          </p:cNvPr>
          <p:cNvSpPr>
            <a:spLocks noGrp="1"/>
          </p:cNvSpPr>
          <p:nvPr>
            <p:ph type="body" sz="quarter" idx="11"/>
          </p:nvPr>
        </p:nvSpPr>
        <p:spPr/>
        <p:txBody>
          <a:bodyPr/>
          <a:lstStyle/>
          <a:p>
            <a:r>
              <a:rPr lang="en-US" dirty="0"/>
              <a:t>Project</a:t>
            </a:r>
          </a:p>
        </p:txBody>
      </p:sp>
      <p:sp>
        <p:nvSpPr>
          <p:cNvPr id="12" name="Title 11">
            <a:extLst>
              <a:ext uri="{FF2B5EF4-FFF2-40B4-BE49-F238E27FC236}">
                <a16:creationId xmlns:a16="http://schemas.microsoft.com/office/drawing/2014/main" id="{EFC08682-CAF7-B444-A799-16BFA9EC877D}"/>
              </a:ext>
            </a:extLst>
          </p:cNvPr>
          <p:cNvSpPr>
            <a:spLocks noGrp="1"/>
          </p:cNvSpPr>
          <p:nvPr>
            <p:ph type="title"/>
          </p:nvPr>
        </p:nvSpPr>
        <p:spPr/>
        <p:txBody>
          <a:bodyPr/>
          <a:lstStyle/>
          <a:p>
            <a:r>
              <a:rPr lang="en-US" b="1" dirty="0">
                <a:solidFill>
                  <a:srgbClr val="808000"/>
                </a:solidFill>
              </a:rPr>
              <a:t>HEALTHY HARVEST</a:t>
            </a:r>
          </a:p>
        </p:txBody>
      </p:sp>
      <p:sp>
        <p:nvSpPr>
          <p:cNvPr id="14" name="Text Placeholder 13">
            <a:extLst>
              <a:ext uri="{FF2B5EF4-FFF2-40B4-BE49-F238E27FC236}">
                <a16:creationId xmlns:a16="http://schemas.microsoft.com/office/drawing/2014/main" id="{58C99142-297F-B641-81EF-4F8767571C47}"/>
              </a:ext>
            </a:extLst>
          </p:cNvPr>
          <p:cNvSpPr>
            <a:spLocks noGrp="1"/>
          </p:cNvSpPr>
          <p:nvPr>
            <p:ph type="body" sz="quarter" idx="13"/>
          </p:nvPr>
        </p:nvSpPr>
        <p:spPr>
          <a:xfrm>
            <a:off x="592850" y="3268514"/>
            <a:ext cx="3094037" cy="123111"/>
          </a:xfrm>
        </p:spPr>
        <p:txBody>
          <a:bodyPr/>
          <a:lstStyle/>
          <a:p>
            <a:r>
              <a:rPr lang="en-US" dirty="0"/>
              <a:t>September 16, 2021</a:t>
            </a:r>
          </a:p>
        </p:txBody>
      </p:sp>
    </p:spTree>
    <p:extLst>
      <p:ext uri="{BB962C8B-B14F-4D97-AF65-F5344CB8AC3E}">
        <p14:creationId xmlns:p14="http://schemas.microsoft.com/office/powerpoint/2010/main" val="41967024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2BACF-51C2-474A-99F1-CFB7552B20E9}"/>
              </a:ext>
            </a:extLst>
          </p:cNvPr>
          <p:cNvSpPr>
            <a:spLocks noGrp="1"/>
          </p:cNvSpPr>
          <p:nvPr>
            <p:ph type="title"/>
          </p:nvPr>
        </p:nvSpPr>
        <p:spPr>
          <a:xfrm>
            <a:off x="585784" y="212245"/>
            <a:ext cx="7972425" cy="572464"/>
          </a:xfrm>
        </p:spPr>
        <p:txBody>
          <a:bodyPr/>
          <a:lstStyle/>
          <a:p>
            <a:r>
              <a:rPr lang="en-US" b="1" dirty="0"/>
              <a:t>Activity Diagram for Admin</a:t>
            </a:r>
            <a:endParaRPr lang="en-IN" b="1" dirty="0"/>
          </a:p>
        </p:txBody>
      </p:sp>
      <p:pic>
        <p:nvPicPr>
          <p:cNvPr id="4" name="Picture 3" descr="Graphical user interface, application, Teams&#10;&#10;Description automatically generated">
            <a:extLst>
              <a:ext uri="{FF2B5EF4-FFF2-40B4-BE49-F238E27FC236}">
                <a16:creationId xmlns:a16="http://schemas.microsoft.com/office/drawing/2014/main" id="{8C8F8284-3999-4681-86BA-F77EBD2DCB21}"/>
              </a:ext>
            </a:extLst>
          </p:cNvPr>
          <p:cNvPicPr>
            <a:picLocks noChangeAspect="1"/>
          </p:cNvPicPr>
          <p:nvPr/>
        </p:nvPicPr>
        <p:blipFill>
          <a:blip r:embed="rId2"/>
          <a:stretch>
            <a:fillRect/>
          </a:stretch>
        </p:blipFill>
        <p:spPr>
          <a:xfrm>
            <a:off x="952625" y="653144"/>
            <a:ext cx="6764509" cy="4278112"/>
          </a:xfrm>
          <a:prstGeom prst="rect">
            <a:avLst/>
          </a:prstGeom>
        </p:spPr>
      </p:pic>
    </p:spTree>
    <p:extLst>
      <p:ext uri="{BB962C8B-B14F-4D97-AF65-F5344CB8AC3E}">
        <p14:creationId xmlns:p14="http://schemas.microsoft.com/office/powerpoint/2010/main" val="3297370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29BE8-BC9D-420C-B045-5E00D37CDB9A}"/>
              </a:ext>
            </a:extLst>
          </p:cNvPr>
          <p:cNvSpPr>
            <a:spLocks noGrp="1"/>
          </p:cNvSpPr>
          <p:nvPr>
            <p:ph type="title"/>
          </p:nvPr>
        </p:nvSpPr>
        <p:spPr>
          <a:xfrm>
            <a:off x="585787" y="228324"/>
            <a:ext cx="7972425" cy="572464"/>
          </a:xfrm>
        </p:spPr>
        <p:txBody>
          <a:bodyPr/>
          <a:lstStyle/>
          <a:p>
            <a:r>
              <a:rPr lang="en-US" b="1" dirty="0"/>
              <a:t>Use Case Diagram for Admin</a:t>
            </a:r>
            <a:endParaRPr lang="en-IN" b="1" dirty="0"/>
          </a:p>
        </p:txBody>
      </p:sp>
      <p:pic>
        <p:nvPicPr>
          <p:cNvPr id="6" name="Picture 5" descr="Diagram&#10;&#10;Description automatically generated">
            <a:extLst>
              <a:ext uri="{FF2B5EF4-FFF2-40B4-BE49-F238E27FC236}">
                <a16:creationId xmlns:a16="http://schemas.microsoft.com/office/drawing/2014/main" id="{139061C8-D24C-4F39-8309-DE21AFD99A90}"/>
              </a:ext>
            </a:extLst>
          </p:cNvPr>
          <p:cNvPicPr>
            <a:picLocks noChangeAspect="1"/>
          </p:cNvPicPr>
          <p:nvPr/>
        </p:nvPicPr>
        <p:blipFill>
          <a:blip r:embed="rId2"/>
          <a:stretch>
            <a:fillRect/>
          </a:stretch>
        </p:blipFill>
        <p:spPr>
          <a:xfrm>
            <a:off x="1115366" y="749918"/>
            <a:ext cx="6531429" cy="4053194"/>
          </a:xfrm>
          <a:prstGeom prst="rect">
            <a:avLst/>
          </a:prstGeom>
        </p:spPr>
      </p:pic>
      <p:sp>
        <p:nvSpPr>
          <p:cNvPr id="7" name="TextBox 6">
            <a:extLst>
              <a:ext uri="{FF2B5EF4-FFF2-40B4-BE49-F238E27FC236}">
                <a16:creationId xmlns:a16="http://schemas.microsoft.com/office/drawing/2014/main" id="{16261570-0C31-4B89-950D-6A9A8DABD866}"/>
              </a:ext>
            </a:extLst>
          </p:cNvPr>
          <p:cNvSpPr txBox="1"/>
          <p:nvPr/>
        </p:nvSpPr>
        <p:spPr>
          <a:xfrm>
            <a:off x="6997166" y="4393582"/>
            <a:ext cx="397545" cy="151708"/>
          </a:xfrm>
          <a:prstGeom prst="rect">
            <a:avLst/>
          </a:prstGeom>
          <a:noFill/>
        </p:spPr>
        <p:txBody>
          <a:bodyPr wrap="none" lIns="0" tIns="0" rIns="0" bIns="0" rtlCol="0">
            <a:spAutoFit/>
          </a:bodyPr>
          <a:lstStyle/>
          <a:p>
            <a:pPr algn="l"/>
            <a:r>
              <a:rPr lang="en-US" sz="900" dirty="0">
                <a:latin typeface="Times New Roman" panose="02020603050405020304" pitchFamily="18" charset="0"/>
                <a:cs typeface="Times New Roman" panose="02020603050405020304" pitchFamily="18" charset="0"/>
              </a:rPr>
              <a:t>database</a:t>
            </a:r>
            <a:endParaRPr lang="en-IN" sz="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8600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2BACF-51C2-474A-99F1-CFB7552B20E9}"/>
              </a:ext>
            </a:extLst>
          </p:cNvPr>
          <p:cNvSpPr>
            <a:spLocks noGrp="1"/>
          </p:cNvSpPr>
          <p:nvPr>
            <p:ph type="title"/>
          </p:nvPr>
        </p:nvSpPr>
        <p:spPr>
          <a:xfrm>
            <a:off x="585787" y="199711"/>
            <a:ext cx="7972425" cy="572464"/>
          </a:xfrm>
        </p:spPr>
        <p:txBody>
          <a:bodyPr/>
          <a:lstStyle/>
          <a:p>
            <a:r>
              <a:rPr lang="en-US" b="1" dirty="0"/>
              <a:t>Activity Diagram for Buyer</a:t>
            </a:r>
            <a:endParaRPr lang="en-IN" b="1" dirty="0"/>
          </a:p>
        </p:txBody>
      </p:sp>
      <p:pic>
        <p:nvPicPr>
          <p:cNvPr id="4" name="Picture 3" descr="Graphical user interface, diagram&#10;&#10;Description automatically generated">
            <a:extLst>
              <a:ext uri="{FF2B5EF4-FFF2-40B4-BE49-F238E27FC236}">
                <a16:creationId xmlns:a16="http://schemas.microsoft.com/office/drawing/2014/main" id="{0776B7FD-9EF0-4C17-BAE2-FCF9CA1D09D3}"/>
              </a:ext>
            </a:extLst>
          </p:cNvPr>
          <p:cNvPicPr>
            <a:picLocks noChangeAspect="1"/>
          </p:cNvPicPr>
          <p:nvPr/>
        </p:nvPicPr>
        <p:blipFill>
          <a:blip r:embed="rId2"/>
          <a:stretch>
            <a:fillRect/>
          </a:stretch>
        </p:blipFill>
        <p:spPr>
          <a:xfrm>
            <a:off x="2029767" y="772176"/>
            <a:ext cx="4732773" cy="4171614"/>
          </a:xfrm>
          <a:prstGeom prst="rect">
            <a:avLst/>
          </a:prstGeom>
        </p:spPr>
      </p:pic>
    </p:spTree>
    <p:extLst>
      <p:ext uri="{BB962C8B-B14F-4D97-AF65-F5344CB8AC3E}">
        <p14:creationId xmlns:p14="http://schemas.microsoft.com/office/powerpoint/2010/main" val="3189841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29BE8-BC9D-420C-B045-5E00D37CDB9A}"/>
              </a:ext>
            </a:extLst>
          </p:cNvPr>
          <p:cNvSpPr>
            <a:spLocks noGrp="1"/>
          </p:cNvSpPr>
          <p:nvPr>
            <p:ph type="title"/>
          </p:nvPr>
        </p:nvSpPr>
        <p:spPr>
          <a:xfrm>
            <a:off x="585785" y="259178"/>
            <a:ext cx="7972425" cy="572464"/>
          </a:xfrm>
        </p:spPr>
        <p:txBody>
          <a:bodyPr/>
          <a:lstStyle/>
          <a:p>
            <a:r>
              <a:rPr lang="en-US" b="1" dirty="0"/>
              <a:t>Use Case Diagram for Buyer</a:t>
            </a:r>
            <a:endParaRPr lang="en-IN" b="1" dirty="0"/>
          </a:p>
        </p:txBody>
      </p:sp>
      <p:pic>
        <p:nvPicPr>
          <p:cNvPr id="5" name="Picture 4" descr="Diagram&#10;&#10;Description automatically generated">
            <a:extLst>
              <a:ext uri="{FF2B5EF4-FFF2-40B4-BE49-F238E27FC236}">
                <a16:creationId xmlns:a16="http://schemas.microsoft.com/office/drawing/2014/main" id="{D6B6F6FF-381C-406B-97CD-F92E61D6A6B3}"/>
              </a:ext>
            </a:extLst>
          </p:cNvPr>
          <p:cNvPicPr>
            <a:picLocks noChangeAspect="1"/>
          </p:cNvPicPr>
          <p:nvPr/>
        </p:nvPicPr>
        <p:blipFill>
          <a:blip r:embed="rId2"/>
          <a:stretch>
            <a:fillRect/>
          </a:stretch>
        </p:blipFill>
        <p:spPr>
          <a:xfrm>
            <a:off x="1235947" y="725542"/>
            <a:ext cx="6410849" cy="4047619"/>
          </a:xfrm>
          <a:prstGeom prst="rect">
            <a:avLst/>
          </a:prstGeom>
        </p:spPr>
      </p:pic>
      <p:sp>
        <p:nvSpPr>
          <p:cNvPr id="6" name="TextBox 5">
            <a:extLst>
              <a:ext uri="{FF2B5EF4-FFF2-40B4-BE49-F238E27FC236}">
                <a16:creationId xmlns:a16="http://schemas.microsoft.com/office/drawing/2014/main" id="{93248DFF-DC22-46B9-994A-FFAF1E72FC01}"/>
              </a:ext>
            </a:extLst>
          </p:cNvPr>
          <p:cNvSpPr txBox="1"/>
          <p:nvPr/>
        </p:nvSpPr>
        <p:spPr>
          <a:xfrm>
            <a:off x="6997166" y="4393582"/>
            <a:ext cx="397545" cy="151708"/>
          </a:xfrm>
          <a:prstGeom prst="rect">
            <a:avLst/>
          </a:prstGeom>
          <a:noFill/>
        </p:spPr>
        <p:txBody>
          <a:bodyPr wrap="none" lIns="0" tIns="0" rIns="0" bIns="0" rtlCol="0">
            <a:spAutoFit/>
          </a:bodyPr>
          <a:lstStyle/>
          <a:p>
            <a:pPr algn="l"/>
            <a:r>
              <a:rPr lang="en-US" sz="900" dirty="0">
                <a:latin typeface="Times New Roman" panose="02020603050405020304" pitchFamily="18" charset="0"/>
                <a:cs typeface="Times New Roman" panose="02020603050405020304" pitchFamily="18" charset="0"/>
              </a:rPr>
              <a:t>database</a:t>
            </a:r>
            <a:endParaRPr lang="en-IN" sz="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5222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2BACF-51C2-474A-99F1-CFB7552B20E9}"/>
              </a:ext>
            </a:extLst>
          </p:cNvPr>
          <p:cNvSpPr>
            <a:spLocks noGrp="1"/>
          </p:cNvSpPr>
          <p:nvPr>
            <p:ph type="title"/>
          </p:nvPr>
        </p:nvSpPr>
        <p:spPr>
          <a:xfrm>
            <a:off x="585787" y="169566"/>
            <a:ext cx="7972425" cy="572464"/>
          </a:xfrm>
        </p:spPr>
        <p:txBody>
          <a:bodyPr/>
          <a:lstStyle/>
          <a:p>
            <a:r>
              <a:rPr lang="en-US" b="1" dirty="0"/>
              <a:t>Activity Diagram for Seller</a:t>
            </a:r>
            <a:endParaRPr lang="en-IN" b="1" dirty="0"/>
          </a:p>
        </p:txBody>
      </p:sp>
      <p:pic>
        <p:nvPicPr>
          <p:cNvPr id="4" name="Picture 3" descr="Graphical user interface, application, Teams&#10;&#10;Description automatically generated">
            <a:extLst>
              <a:ext uri="{FF2B5EF4-FFF2-40B4-BE49-F238E27FC236}">
                <a16:creationId xmlns:a16="http://schemas.microsoft.com/office/drawing/2014/main" id="{5F7CA87D-6BD3-4C93-A35B-DF1DBA131B2F}"/>
              </a:ext>
            </a:extLst>
          </p:cNvPr>
          <p:cNvPicPr>
            <a:picLocks noChangeAspect="1"/>
          </p:cNvPicPr>
          <p:nvPr/>
        </p:nvPicPr>
        <p:blipFill>
          <a:blip r:embed="rId2"/>
          <a:stretch>
            <a:fillRect/>
          </a:stretch>
        </p:blipFill>
        <p:spPr>
          <a:xfrm>
            <a:off x="1034980" y="633047"/>
            <a:ext cx="6925404" cy="4340888"/>
          </a:xfrm>
          <a:prstGeom prst="rect">
            <a:avLst/>
          </a:prstGeom>
        </p:spPr>
      </p:pic>
    </p:spTree>
    <p:extLst>
      <p:ext uri="{BB962C8B-B14F-4D97-AF65-F5344CB8AC3E}">
        <p14:creationId xmlns:p14="http://schemas.microsoft.com/office/powerpoint/2010/main" val="4050833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29BE8-BC9D-420C-B045-5E00D37CDB9A}"/>
              </a:ext>
            </a:extLst>
          </p:cNvPr>
          <p:cNvSpPr>
            <a:spLocks noGrp="1"/>
          </p:cNvSpPr>
          <p:nvPr>
            <p:ph type="title"/>
          </p:nvPr>
        </p:nvSpPr>
        <p:spPr>
          <a:xfrm>
            <a:off x="585787" y="168744"/>
            <a:ext cx="7972425" cy="572464"/>
          </a:xfrm>
        </p:spPr>
        <p:txBody>
          <a:bodyPr/>
          <a:lstStyle/>
          <a:p>
            <a:r>
              <a:rPr lang="en-US" b="1" dirty="0"/>
              <a:t>Use Case Diagram for Seller</a:t>
            </a:r>
            <a:endParaRPr lang="en-IN" b="1" dirty="0"/>
          </a:p>
        </p:txBody>
      </p:sp>
      <p:pic>
        <p:nvPicPr>
          <p:cNvPr id="5" name="Picture 4" descr="Diagram&#10;&#10;Description automatically generated">
            <a:extLst>
              <a:ext uri="{FF2B5EF4-FFF2-40B4-BE49-F238E27FC236}">
                <a16:creationId xmlns:a16="http://schemas.microsoft.com/office/drawing/2014/main" id="{B7CD6766-6FC8-4AFF-98B3-690026F62478}"/>
              </a:ext>
            </a:extLst>
          </p:cNvPr>
          <p:cNvPicPr>
            <a:picLocks noChangeAspect="1"/>
          </p:cNvPicPr>
          <p:nvPr/>
        </p:nvPicPr>
        <p:blipFill>
          <a:blip r:embed="rId3"/>
          <a:stretch>
            <a:fillRect/>
          </a:stretch>
        </p:blipFill>
        <p:spPr>
          <a:xfrm>
            <a:off x="904352" y="741208"/>
            <a:ext cx="7134330" cy="3921228"/>
          </a:xfrm>
          <a:prstGeom prst="rect">
            <a:avLst/>
          </a:prstGeom>
        </p:spPr>
      </p:pic>
      <p:sp>
        <p:nvSpPr>
          <p:cNvPr id="6" name="TextBox 5">
            <a:extLst>
              <a:ext uri="{FF2B5EF4-FFF2-40B4-BE49-F238E27FC236}">
                <a16:creationId xmlns:a16="http://schemas.microsoft.com/office/drawing/2014/main" id="{FD7F192A-8BDB-4EF6-847E-396F274C0E01}"/>
              </a:ext>
            </a:extLst>
          </p:cNvPr>
          <p:cNvSpPr txBox="1"/>
          <p:nvPr/>
        </p:nvSpPr>
        <p:spPr>
          <a:xfrm>
            <a:off x="7549826" y="4510728"/>
            <a:ext cx="397545" cy="151708"/>
          </a:xfrm>
          <a:prstGeom prst="rect">
            <a:avLst/>
          </a:prstGeom>
          <a:noFill/>
        </p:spPr>
        <p:txBody>
          <a:bodyPr wrap="none" lIns="0" tIns="0" rIns="0" bIns="0" rtlCol="0">
            <a:spAutoFit/>
          </a:bodyPr>
          <a:lstStyle/>
          <a:p>
            <a:pPr algn="l"/>
            <a:r>
              <a:rPr lang="en-US" sz="900" dirty="0">
                <a:latin typeface="Times New Roman" panose="02020603050405020304" pitchFamily="18" charset="0"/>
                <a:cs typeface="Times New Roman" panose="02020603050405020304" pitchFamily="18" charset="0"/>
              </a:rPr>
              <a:t>database</a:t>
            </a:r>
            <a:endParaRPr lang="en-IN" sz="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88228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7F0BC375-4684-4F12-804F-E149CC1C7DA9}"/>
              </a:ext>
            </a:extLst>
          </p:cNvPr>
          <p:cNvSpPr>
            <a:spLocks noGrp="1"/>
          </p:cNvSpPr>
          <p:nvPr>
            <p:ph type="body" sz="quarter" idx="15"/>
          </p:nvPr>
        </p:nvSpPr>
        <p:spPr/>
        <p:txBody>
          <a:bodyPr/>
          <a:lstStyle/>
          <a:p>
            <a:r>
              <a:rPr lang="en-US" dirty="0"/>
              <a:t>The Product</a:t>
            </a:r>
          </a:p>
        </p:txBody>
      </p:sp>
      <p:pic>
        <p:nvPicPr>
          <p:cNvPr id="7" name="Picture 6">
            <a:extLst>
              <a:ext uri="{FF2B5EF4-FFF2-40B4-BE49-F238E27FC236}">
                <a16:creationId xmlns:a16="http://schemas.microsoft.com/office/drawing/2014/main" id="{92294B50-1C56-4C64-80C4-593837B11E7A}"/>
              </a:ext>
            </a:extLst>
          </p:cNvPr>
          <p:cNvPicPr>
            <a:picLocks noChangeAspect="1"/>
          </p:cNvPicPr>
          <p:nvPr/>
        </p:nvPicPr>
        <p:blipFill>
          <a:blip r:embed="rId2"/>
          <a:stretch>
            <a:fillRect/>
          </a:stretch>
        </p:blipFill>
        <p:spPr>
          <a:xfrm>
            <a:off x="5210019" y="2307813"/>
            <a:ext cx="2229161" cy="1267002"/>
          </a:xfrm>
          <a:prstGeom prst="rect">
            <a:avLst/>
          </a:prstGeom>
        </p:spPr>
      </p:pic>
      <p:pic>
        <p:nvPicPr>
          <p:cNvPr id="15" name="Picture 14" descr="A picture containing graphical user interface&#10;&#10;Description automatically generated">
            <a:extLst>
              <a:ext uri="{FF2B5EF4-FFF2-40B4-BE49-F238E27FC236}">
                <a16:creationId xmlns:a16="http://schemas.microsoft.com/office/drawing/2014/main" id="{F9F5ED04-423A-4DD4-B037-1C1FEC1F7B53}"/>
              </a:ext>
            </a:extLst>
          </p:cNvPr>
          <p:cNvPicPr>
            <a:picLocks noChangeAspect="1"/>
          </p:cNvPicPr>
          <p:nvPr/>
        </p:nvPicPr>
        <p:blipFill>
          <a:blip r:embed="rId3"/>
          <a:stretch>
            <a:fillRect/>
          </a:stretch>
        </p:blipFill>
        <p:spPr>
          <a:xfrm>
            <a:off x="738187" y="971550"/>
            <a:ext cx="2847975" cy="1600200"/>
          </a:xfrm>
          <a:prstGeom prst="rect">
            <a:avLst/>
          </a:prstGeom>
        </p:spPr>
      </p:pic>
    </p:spTree>
    <p:extLst>
      <p:ext uri="{BB962C8B-B14F-4D97-AF65-F5344CB8AC3E}">
        <p14:creationId xmlns:p14="http://schemas.microsoft.com/office/powerpoint/2010/main" val="2781847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BF22B-3011-4C08-B89E-9914B962051D}"/>
              </a:ext>
            </a:extLst>
          </p:cNvPr>
          <p:cNvSpPr>
            <a:spLocks noGrp="1"/>
          </p:cNvSpPr>
          <p:nvPr>
            <p:ph type="title"/>
          </p:nvPr>
        </p:nvSpPr>
        <p:spPr>
          <a:xfrm>
            <a:off x="587375" y="338059"/>
            <a:ext cx="7972425" cy="572464"/>
          </a:xfrm>
        </p:spPr>
        <p:txBody>
          <a:bodyPr/>
          <a:lstStyle/>
          <a:p>
            <a:r>
              <a:rPr lang="en-US" b="1" dirty="0"/>
              <a:t>Product Demo</a:t>
            </a:r>
            <a:endParaRPr lang="en-IN" b="1" dirty="0"/>
          </a:p>
        </p:txBody>
      </p:sp>
      <p:sp>
        <p:nvSpPr>
          <p:cNvPr id="3" name="Text Placeholder 2">
            <a:extLst>
              <a:ext uri="{FF2B5EF4-FFF2-40B4-BE49-F238E27FC236}">
                <a16:creationId xmlns:a16="http://schemas.microsoft.com/office/drawing/2014/main" id="{A3204BFD-241C-4CE9-9068-56063055D9AA}"/>
              </a:ext>
            </a:extLst>
          </p:cNvPr>
          <p:cNvSpPr>
            <a:spLocks noGrp="1"/>
          </p:cNvSpPr>
          <p:nvPr>
            <p:ph type="body" sz="quarter" idx="12"/>
          </p:nvPr>
        </p:nvSpPr>
        <p:spPr>
          <a:xfrm>
            <a:off x="587375" y="910523"/>
            <a:ext cx="7972425" cy="3742050"/>
          </a:xfrm>
        </p:spPr>
        <p:txBody>
          <a:bodyPr/>
          <a:lstStyle/>
          <a:p>
            <a:pPr marL="287338" lvl="1" indent="-171450"/>
            <a:r>
              <a:rPr lang="en-US" sz="1600" dirty="0"/>
              <a:t>Admin Portal</a:t>
            </a:r>
          </a:p>
          <a:p>
            <a:pPr marL="633413" lvl="3" indent="-285750">
              <a:buFont typeface="Wingdings" panose="05000000000000000000" pitchFamily="2" charset="2"/>
              <a:buChar char="Ø"/>
            </a:pPr>
            <a:r>
              <a:rPr lang="en-US" sz="1400" dirty="0"/>
              <a:t>Sign in Page</a:t>
            </a:r>
          </a:p>
          <a:p>
            <a:pPr marL="633413" lvl="3" indent="-285750">
              <a:buFont typeface="Wingdings" panose="05000000000000000000" pitchFamily="2" charset="2"/>
              <a:buChar char="Ø"/>
            </a:pPr>
            <a:r>
              <a:rPr lang="en-US" sz="1400" dirty="0"/>
              <a:t>Homepage</a:t>
            </a:r>
          </a:p>
          <a:p>
            <a:pPr marL="287338" lvl="1" indent="-171450"/>
            <a:r>
              <a:rPr lang="en-US" sz="1600" dirty="0"/>
              <a:t>Common Homepage for Buyer and Seller</a:t>
            </a:r>
          </a:p>
          <a:p>
            <a:pPr marL="287338" lvl="1" indent="-171450"/>
            <a:r>
              <a:rPr lang="en-US" sz="1600" dirty="0"/>
              <a:t>Buyer Portal:</a:t>
            </a:r>
          </a:p>
          <a:p>
            <a:pPr marL="633413" lvl="3" indent="-285750">
              <a:buFont typeface="Wingdings" panose="05000000000000000000" pitchFamily="2" charset="2"/>
              <a:buChar char="Ø"/>
            </a:pPr>
            <a:r>
              <a:rPr lang="en-US" sz="1400" dirty="0"/>
              <a:t>Sign-In Page</a:t>
            </a:r>
          </a:p>
          <a:p>
            <a:pPr marL="633413" lvl="3" indent="-285750">
              <a:buFont typeface="Wingdings" panose="05000000000000000000" pitchFamily="2" charset="2"/>
              <a:buChar char="Ø"/>
            </a:pPr>
            <a:r>
              <a:rPr lang="en-US" sz="1400" dirty="0"/>
              <a:t>Registration Page</a:t>
            </a:r>
          </a:p>
          <a:p>
            <a:pPr marL="633413" lvl="3" indent="-285750">
              <a:buFont typeface="Wingdings" panose="05000000000000000000" pitchFamily="2" charset="2"/>
              <a:buChar char="Ø"/>
            </a:pPr>
            <a:r>
              <a:rPr lang="en-US" sz="1400" dirty="0"/>
              <a:t>Homepage</a:t>
            </a:r>
          </a:p>
          <a:p>
            <a:pPr marL="633413" lvl="3" indent="-285750">
              <a:buFont typeface="Wingdings" panose="05000000000000000000" pitchFamily="2" charset="2"/>
              <a:buChar char="Ø"/>
            </a:pPr>
            <a:r>
              <a:rPr lang="en-US" sz="1400" dirty="0"/>
              <a:t>Add to Cart</a:t>
            </a:r>
          </a:p>
          <a:p>
            <a:pPr marL="633413" lvl="3" indent="-285750">
              <a:buFont typeface="Wingdings" panose="05000000000000000000" pitchFamily="2" charset="2"/>
              <a:buChar char="Ø"/>
            </a:pPr>
            <a:r>
              <a:rPr lang="en-US" sz="1400" dirty="0"/>
              <a:t>Payment Page</a:t>
            </a:r>
            <a:endParaRPr lang="en-US" sz="1600" dirty="0"/>
          </a:p>
          <a:p>
            <a:pPr marL="287338" lvl="1" indent="-171450"/>
            <a:r>
              <a:rPr lang="en-US" sz="1600" dirty="0"/>
              <a:t>Seller Portal:</a:t>
            </a:r>
          </a:p>
          <a:p>
            <a:pPr marL="633413" lvl="3" indent="-285750">
              <a:buFont typeface="Wingdings" panose="05000000000000000000" pitchFamily="2" charset="2"/>
              <a:buChar char="Ø"/>
            </a:pPr>
            <a:r>
              <a:rPr lang="en-US" sz="1400" dirty="0"/>
              <a:t>Sign-In Page</a:t>
            </a:r>
          </a:p>
          <a:p>
            <a:pPr marL="633413" lvl="3" indent="-285750">
              <a:buFont typeface="Wingdings" panose="05000000000000000000" pitchFamily="2" charset="2"/>
              <a:buChar char="Ø"/>
            </a:pPr>
            <a:r>
              <a:rPr lang="en-US" sz="1400" dirty="0"/>
              <a:t>Registration Page</a:t>
            </a:r>
          </a:p>
          <a:p>
            <a:pPr marL="633413" lvl="3" indent="-285750">
              <a:buFont typeface="Wingdings" panose="05000000000000000000" pitchFamily="2" charset="2"/>
              <a:buChar char="Ø"/>
            </a:pPr>
            <a:r>
              <a:rPr lang="en-US" sz="1400" dirty="0"/>
              <a:t>Homepage</a:t>
            </a:r>
          </a:p>
        </p:txBody>
      </p:sp>
    </p:spTree>
    <p:extLst>
      <p:ext uri="{BB962C8B-B14F-4D97-AF65-F5344CB8AC3E}">
        <p14:creationId xmlns:p14="http://schemas.microsoft.com/office/powerpoint/2010/main" val="666152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low confidence">
            <a:extLst>
              <a:ext uri="{FF2B5EF4-FFF2-40B4-BE49-F238E27FC236}">
                <a16:creationId xmlns:a16="http://schemas.microsoft.com/office/drawing/2014/main" id="{C1921A5E-C9A8-4297-8137-CB459E6B042E}"/>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1107955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table, website&#10;&#10;Description automatically generated">
            <a:extLst>
              <a:ext uri="{FF2B5EF4-FFF2-40B4-BE49-F238E27FC236}">
                <a16:creationId xmlns:a16="http://schemas.microsoft.com/office/drawing/2014/main" id="{5E51F1B5-384C-4986-8D5F-FA0C65F501F2}"/>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4037765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17A55E-2F88-4CF3-B085-B0D1BB47A3E1}"/>
              </a:ext>
            </a:extLst>
          </p:cNvPr>
          <p:cNvSpPr>
            <a:spLocks noGrp="1"/>
          </p:cNvSpPr>
          <p:nvPr>
            <p:ph type="title"/>
          </p:nvPr>
        </p:nvSpPr>
        <p:spPr/>
        <p:txBody>
          <a:bodyPr/>
          <a:lstStyle/>
          <a:p>
            <a:r>
              <a:rPr lang="en-US" b="1" dirty="0"/>
              <a:t>Team Members</a:t>
            </a:r>
          </a:p>
        </p:txBody>
      </p:sp>
      <p:sp>
        <p:nvSpPr>
          <p:cNvPr id="5" name="Text Placeholder 4">
            <a:extLst>
              <a:ext uri="{FF2B5EF4-FFF2-40B4-BE49-F238E27FC236}">
                <a16:creationId xmlns:a16="http://schemas.microsoft.com/office/drawing/2014/main" id="{192ABB43-3F08-4E2A-80EA-58DB06A9F66C}"/>
              </a:ext>
            </a:extLst>
          </p:cNvPr>
          <p:cNvSpPr>
            <a:spLocks noGrp="1"/>
          </p:cNvSpPr>
          <p:nvPr>
            <p:ph type="body" sz="quarter" idx="12"/>
          </p:nvPr>
        </p:nvSpPr>
        <p:spPr>
          <a:xfrm>
            <a:off x="587375" y="1165412"/>
            <a:ext cx="7972425" cy="3449791"/>
          </a:xfrm>
        </p:spPr>
        <p:txBody>
          <a:bodyPr/>
          <a:lstStyle/>
          <a:p>
            <a:r>
              <a:rPr lang="en-US" sz="1600" b="1" dirty="0"/>
              <a:t>SCRUM Master </a:t>
            </a:r>
            <a:r>
              <a:rPr lang="en-US" sz="1600" dirty="0"/>
              <a:t>– Lakshmi Esakkimuthu</a:t>
            </a:r>
          </a:p>
          <a:p>
            <a:r>
              <a:rPr lang="en-US" sz="1600" b="1" dirty="0"/>
              <a:t>Developers</a:t>
            </a:r>
            <a:r>
              <a:rPr lang="en-US" sz="1600" dirty="0"/>
              <a:t> – Gunashree Kannan</a:t>
            </a:r>
          </a:p>
          <a:p>
            <a:r>
              <a:rPr lang="en-US" sz="1600" dirty="0"/>
              <a:t>	         Sneha Annadurai</a:t>
            </a:r>
          </a:p>
          <a:p>
            <a:r>
              <a:rPr lang="en-US" sz="1600" dirty="0"/>
              <a:t>	         Sai Kaushik Kumaraguru</a:t>
            </a:r>
          </a:p>
          <a:p>
            <a:r>
              <a:rPr lang="en-US" sz="1600" dirty="0"/>
              <a:t>	         </a:t>
            </a:r>
            <a:r>
              <a:rPr lang="en-US" sz="1600" dirty="0" err="1"/>
              <a:t>Cheekurthi</a:t>
            </a:r>
            <a:r>
              <a:rPr lang="en-US" sz="1600" dirty="0"/>
              <a:t> </a:t>
            </a:r>
            <a:r>
              <a:rPr lang="en-US" sz="1600" dirty="0" err="1"/>
              <a:t>Balasiva</a:t>
            </a:r>
            <a:endParaRPr lang="en-US" sz="1600" dirty="0"/>
          </a:p>
          <a:p>
            <a:endParaRPr lang="en-US" sz="1600" dirty="0"/>
          </a:p>
          <a:p>
            <a:r>
              <a:rPr lang="en-US" sz="1600" b="1" dirty="0"/>
              <a:t>Project Delivery Details:</a:t>
            </a:r>
          </a:p>
          <a:p>
            <a:r>
              <a:rPr lang="en-US" sz="1600" b="1" dirty="0"/>
              <a:t>Date of Assigning: </a:t>
            </a:r>
            <a:r>
              <a:rPr lang="en-US" sz="1600" dirty="0"/>
              <a:t>09-09-2021</a:t>
            </a:r>
          </a:p>
          <a:p>
            <a:r>
              <a:rPr lang="en-US" sz="1600" b="1" dirty="0"/>
              <a:t>Date of Delivery: </a:t>
            </a:r>
            <a:r>
              <a:rPr lang="en-US" sz="1600" dirty="0"/>
              <a:t>16-09-2021</a:t>
            </a:r>
          </a:p>
        </p:txBody>
      </p:sp>
    </p:spTree>
    <p:extLst>
      <p:ext uri="{BB962C8B-B14F-4D97-AF65-F5344CB8AC3E}">
        <p14:creationId xmlns:p14="http://schemas.microsoft.com/office/powerpoint/2010/main" val="31497347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6AA5F56F-5766-48AF-87FD-21B0ECEA8FDF}"/>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39499738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website&#10;&#10;Description automatically generated">
            <a:extLst>
              <a:ext uri="{FF2B5EF4-FFF2-40B4-BE49-F238E27FC236}">
                <a16:creationId xmlns:a16="http://schemas.microsoft.com/office/drawing/2014/main" id="{E28BB267-54BB-445E-97A0-8FFFCB9F5E56}"/>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36521650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AD822250-3338-4464-821A-03FF9A87E547}"/>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7793709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website&#10;&#10;Description automatically generated">
            <a:extLst>
              <a:ext uri="{FF2B5EF4-FFF2-40B4-BE49-F238E27FC236}">
                <a16:creationId xmlns:a16="http://schemas.microsoft.com/office/drawing/2014/main" id="{5D4CFA87-896C-4BEB-8EDC-39B998029D53}"/>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32717529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F6FBBC35-1384-4F7E-99F1-4E0F0F926501}"/>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23867960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FFF38479-1FA8-4A42-A12E-F270AE8EE646}"/>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4089284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092CB952-E615-4C33-876D-217B33F7C9D2}"/>
              </a:ext>
            </a:extLst>
          </p:cNvPr>
          <p:cNvPicPr>
            <a:picLocks noChangeAspect="1"/>
          </p:cNvPicPr>
          <p:nvPr/>
        </p:nvPicPr>
        <p:blipFill>
          <a:blip r:embed="rId2"/>
          <a:stretch>
            <a:fillRect/>
          </a:stretch>
        </p:blipFill>
        <p:spPr>
          <a:xfrm>
            <a:off x="11162" y="0"/>
            <a:ext cx="9121676" cy="5143500"/>
          </a:xfrm>
          <a:prstGeom prst="rect">
            <a:avLst/>
          </a:prstGeom>
        </p:spPr>
      </p:pic>
    </p:spTree>
    <p:extLst>
      <p:ext uri="{BB962C8B-B14F-4D97-AF65-F5344CB8AC3E}">
        <p14:creationId xmlns:p14="http://schemas.microsoft.com/office/powerpoint/2010/main" val="35223290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B332C-EEE1-499F-99C8-F356B0601F62}"/>
              </a:ext>
            </a:extLst>
          </p:cNvPr>
          <p:cNvSpPr>
            <a:spLocks noGrp="1"/>
          </p:cNvSpPr>
          <p:nvPr>
            <p:ph type="title"/>
          </p:nvPr>
        </p:nvSpPr>
        <p:spPr/>
        <p:txBody>
          <a:bodyPr/>
          <a:lstStyle/>
          <a:p>
            <a:r>
              <a:rPr lang="en-US" b="1" dirty="0"/>
              <a:t>Testing</a:t>
            </a:r>
            <a:endParaRPr lang="en-IN" b="1" dirty="0"/>
          </a:p>
        </p:txBody>
      </p:sp>
      <p:sp>
        <p:nvSpPr>
          <p:cNvPr id="3" name="Text Placeholder 2">
            <a:extLst>
              <a:ext uri="{FF2B5EF4-FFF2-40B4-BE49-F238E27FC236}">
                <a16:creationId xmlns:a16="http://schemas.microsoft.com/office/drawing/2014/main" id="{4F7F7BDB-ECAD-4E2F-8313-934D448B4897}"/>
              </a:ext>
            </a:extLst>
          </p:cNvPr>
          <p:cNvSpPr>
            <a:spLocks noGrp="1"/>
          </p:cNvSpPr>
          <p:nvPr>
            <p:ph type="body" sz="quarter" idx="12"/>
          </p:nvPr>
        </p:nvSpPr>
        <p:spPr>
          <a:xfrm>
            <a:off x="587375" y="1348673"/>
            <a:ext cx="7972425" cy="2255617"/>
          </a:xfrm>
        </p:spPr>
        <p:txBody>
          <a:bodyPr/>
          <a:lstStyle/>
          <a:p>
            <a:pPr marL="171450" indent="-171450">
              <a:buFont typeface="Arial" panose="020B0604020202020204" pitchFamily="34" charset="0"/>
              <a:buChar char="•"/>
            </a:pPr>
            <a:r>
              <a:rPr lang="en-US" sz="1600" b="1" dirty="0"/>
              <a:t>Unit Testing:</a:t>
            </a:r>
          </a:p>
          <a:p>
            <a:r>
              <a:rPr lang="en-US" sz="1600" dirty="0"/>
              <a:t>	- done by developers for each module</a:t>
            </a:r>
          </a:p>
          <a:p>
            <a:pPr marL="171450" indent="-171450">
              <a:buFont typeface="Arial" panose="020B0604020202020204" pitchFamily="34" charset="0"/>
              <a:buChar char="•"/>
            </a:pPr>
            <a:r>
              <a:rPr lang="en-US" sz="1600" b="1" dirty="0"/>
              <a:t>Integration Testing:</a:t>
            </a:r>
          </a:p>
          <a:p>
            <a:r>
              <a:rPr lang="en-US" sz="1600" dirty="0"/>
              <a:t>	- done by testers for front end</a:t>
            </a:r>
          </a:p>
          <a:p>
            <a:endParaRPr lang="en-US" sz="1600" dirty="0"/>
          </a:p>
          <a:p>
            <a:r>
              <a:rPr lang="en-US" sz="1600" dirty="0"/>
              <a:t>- Test Cases were maintained in Spreadsheets</a:t>
            </a:r>
          </a:p>
        </p:txBody>
      </p:sp>
    </p:spTree>
    <p:extLst>
      <p:ext uri="{BB962C8B-B14F-4D97-AF65-F5344CB8AC3E}">
        <p14:creationId xmlns:p14="http://schemas.microsoft.com/office/powerpoint/2010/main" val="7354107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C629B-75E6-422A-88A0-C6A10B141B1E}"/>
              </a:ext>
            </a:extLst>
          </p:cNvPr>
          <p:cNvSpPr>
            <a:spLocks noGrp="1"/>
          </p:cNvSpPr>
          <p:nvPr>
            <p:ph type="title"/>
          </p:nvPr>
        </p:nvSpPr>
        <p:spPr/>
        <p:txBody>
          <a:bodyPr/>
          <a:lstStyle/>
          <a:p>
            <a:r>
              <a:rPr lang="en-US" b="1" dirty="0"/>
              <a:t>Future Scope</a:t>
            </a:r>
            <a:endParaRPr lang="en-IN" b="1" dirty="0"/>
          </a:p>
        </p:txBody>
      </p:sp>
      <p:sp>
        <p:nvSpPr>
          <p:cNvPr id="3" name="Text Placeholder 2">
            <a:extLst>
              <a:ext uri="{FF2B5EF4-FFF2-40B4-BE49-F238E27FC236}">
                <a16:creationId xmlns:a16="http://schemas.microsoft.com/office/drawing/2014/main" id="{50EA33DA-86AD-41A1-82E3-DEC1B19F67D1}"/>
              </a:ext>
            </a:extLst>
          </p:cNvPr>
          <p:cNvSpPr>
            <a:spLocks noGrp="1"/>
          </p:cNvSpPr>
          <p:nvPr>
            <p:ph type="body" sz="quarter" idx="12"/>
          </p:nvPr>
        </p:nvSpPr>
        <p:spPr>
          <a:xfrm>
            <a:off x="585787" y="1424873"/>
            <a:ext cx="7972425" cy="3051733"/>
          </a:xfrm>
        </p:spPr>
        <p:txBody>
          <a:bodyPr/>
          <a:lstStyle/>
          <a:p>
            <a:pPr marL="171450" indent="-171450">
              <a:buFont typeface="Arial" panose="020B0604020202020204" pitchFamily="34" charset="0"/>
              <a:buChar char="•"/>
            </a:pPr>
            <a:r>
              <a:rPr lang="en-US" sz="1600" dirty="0"/>
              <a:t>Forgot Password</a:t>
            </a:r>
          </a:p>
          <a:p>
            <a:pPr marL="171450" indent="-171450">
              <a:buFont typeface="Arial" panose="020B0604020202020204" pitchFamily="34" charset="0"/>
              <a:buChar char="•"/>
            </a:pPr>
            <a:r>
              <a:rPr lang="en-US" sz="1600" dirty="0"/>
              <a:t>ID Proof Authentication</a:t>
            </a:r>
          </a:p>
          <a:p>
            <a:pPr marL="171450" indent="-171450">
              <a:buFont typeface="Arial" panose="020B0604020202020204" pitchFamily="34" charset="0"/>
              <a:buChar char="•"/>
            </a:pPr>
            <a:r>
              <a:rPr lang="en-US" sz="1600" dirty="0"/>
              <a:t>OTP Verification</a:t>
            </a:r>
          </a:p>
          <a:p>
            <a:pPr marL="171450" indent="-171450">
              <a:buFont typeface="Arial" panose="020B0604020202020204" pitchFamily="34" charset="0"/>
              <a:buChar char="•"/>
            </a:pPr>
            <a:r>
              <a:rPr lang="en-US" sz="1600" dirty="0"/>
              <a:t>Queries from admin page had to be viewed at Admin Portal</a:t>
            </a:r>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endParaRPr lang="en-US" sz="1600" dirty="0"/>
          </a:p>
          <a:p>
            <a:pPr marL="171450" indent="-171450">
              <a:buFont typeface="Arial" panose="020B0604020202020204" pitchFamily="34" charset="0"/>
              <a:buChar char="•"/>
            </a:pPr>
            <a:r>
              <a:rPr lang="en-US" sz="1600" b="1" dirty="0"/>
              <a:t>GitHub Profile link</a:t>
            </a:r>
          </a:p>
          <a:p>
            <a:r>
              <a:rPr lang="en-IN" sz="1600" dirty="0"/>
              <a:t>https://github.com/HealthyHarvest2021</a:t>
            </a:r>
          </a:p>
        </p:txBody>
      </p:sp>
    </p:spTree>
    <p:extLst>
      <p:ext uri="{BB962C8B-B14F-4D97-AF65-F5344CB8AC3E}">
        <p14:creationId xmlns:p14="http://schemas.microsoft.com/office/powerpoint/2010/main" val="25604860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A picture containing train, track, building, clock&#10;&#10;Description automatically generated">
            <a:extLst>
              <a:ext uri="{FF2B5EF4-FFF2-40B4-BE49-F238E27FC236}">
                <a16:creationId xmlns:a16="http://schemas.microsoft.com/office/drawing/2014/main" id="{DF09660F-2C76-4772-9FEC-B1C1700EC1B4}"/>
              </a:ext>
            </a:extLst>
          </p:cNvPr>
          <p:cNvPicPr>
            <a:picLocks noGrp="1" noChangeAspect="1"/>
          </p:cNvPicPr>
          <p:nvPr>
            <p:ph type="pic" sz="quarter" idx="12"/>
          </p:nvPr>
        </p:nvPicPr>
        <p:blipFill>
          <a:blip r:embed="rId2" cstate="print">
            <a:alphaModFix/>
            <a:extLst>
              <a:ext uri="{BEBA8EAE-BF5A-486C-A8C5-ECC9F3942E4B}">
                <a14:imgProps xmlns:a14="http://schemas.microsoft.com/office/drawing/2010/main">
                  <a14:imgLayer r:embed="rId3">
                    <a14:imgEffect>
                      <a14:brightnessContrast bright="-65000"/>
                    </a14:imgEffect>
                  </a14:imgLayer>
                </a14:imgProps>
              </a:ext>
              <a:ext uri="{28A0092B-C50C-407E-A947-70E740481C1C}">
                <a14:useLocalDpi xmlns:a14="http://schemas.microsoft.com/office/drawing/2010/main"/>
              </a:ext>
            </a:extLst>
          </a:blip>
          <a:srcRect/>
          <a:stretch>
            <a:fillRect/>
          </a:stretch>
        </p:blipFill>
        <p:spPr>
          <a:xfrm>
            <a:off x="0" y="0"/>
            <a:ext cx="9144000" cy="5143500"/>
          </a:xfrm>
        </p:spPr>
      </p:pic>
      <p:sp>
        <p:nvSpPr>
          <p:cNvPr id="5" name="Title 4">
            <a:extLst>
              <a:ext uri="{FF2B5EF4-FFF2-40B4-BE49-F238E27FC236}">
                <a16:creationId xmlns:a16="http://schemas.microsoft.com/office/drawing/2014/main" id="{24DD0056-9573-4766-BD6A-D2AC1A152C4A}"/>
              </a:ext>
            </a:extLst>
          </p:cNvPr>
          <p:cNvSpPr>
            <a:spLocks noGrp="1"/>
          </p:cNvSpPr>
          <p:nvPr>
            <p:ph type="title"/>
          </p:nvPr>
        </p:nvSpPr>
        <p:spPr/>
        <p:txBody>
          <a:bodyPr/>
          <a:lstStyle/>
          <a:p>
            <a:r>
              <a:rPr lang="en-US">
                <a:solidFill>
                  <a:schemeClr val="bg1"/>
                </a:solidFill>
              </a:rPr>
              <a:t>Thank you</a:t>
            </a:r>
          </a:p>
        </p:txBody>
      </p:sp>
    </p:spTree>
    <p:extLst>
      <p:ext uri="{BB962C8B-B14F-4D97-AF65-F5344CB8AC3E}">
        <p14:creationId xmlns:p14="http://schemas.microsoft.com/office/powerpoint/2010/main" val="481457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5C6A0-26A8-47BA-9229-A5C541761EA4}"/>
              </a:ext>
            </a:extLst>
          </p:cNvPr>
          <p:cNvSpPr>
            <a:spLocks noGrp="1"/>
          </p:cNvSpPr>
          <p:nvPr>
            <p:ph type="title"/>
          </p:nvPr>
        </p:nvSpPr>
        <p:spPr/>
        <p:txBody>
          <a:bodyPr/>
          <a:lstStyle/>
          <a:p>
            <a:r>
              <a:rPr lang="en-US" b="1" dirty="0"/>
              <a:t>Requirement Description</a:t>
            </a:r>
            <a:endParaRPr lang="en-IN" b="1" dirty="0"/>
          </a:p>
        </p:txBody>
      </p:sp>
      <p:sp>
        <p:nvSpPr>
          <p:cNvPr id="3" name="Text Placeholder 2">
            <a:extLst>
              <a:ext uri="{FF2B5EF4-FFF2-40B4-BE49-F238E27FC236}">
                <a16:creationId xmlns:a16="http://schemas.microsoft.com/office/drawing/2014/main" id="{60C1B99F-09A5-4137-8E4F-34399D9180A3}"/>
              </a:ext>
            </a:extLst>
          </p:cNvPr>
          <p:cNvSpPr>
            <a:spLocks noGrp="1"/>
          </p:cNvSpPr>
          <p:nvPr>
            <p:ph type="body" sz="quarter" idx="12"/>
          </p:nvPr>
        </p:nvSpPr>
        <p:spPr>
          <a:xfrm>
            <a:off x="587375" y="1501393"/>
            <a:ext cx="7283637" cy="2140714"/>
          </a:xfrm>
        </p:spPr>
        <p:txBody>
          <a:bodyPr/>
          <a:lstStyle/>
          <a:p>
            <a:pPr algn="just"/>
            <a:r>
              <a:rPr lang="en-US" sz="1600" b="0" i="0" dirty="0">
                <a:effectLst/>
              </a:rPr>
              <a:t>As a developer we need to develop an application which will regulate the demand and supply chain between buyers and sellers of agricultural products. So that sellers from any part of India can register and wholesale and retail buyers can check the catalogue and get the products on need basis. Apart from buyers the app will have media handles like twitter, FB and Instagram where common man can get the products from genuine sellers</a:t>
            </a:r>
          </a:p>
          <a:p>
            <a:pPr algn="just"/>
            <a:endParaRPr lang="en-IN" sz="1600" dirty="0"/>
          </a:p>
        </p:txBody>
      </p:sp>
    </p:spTree>
    <p:extLst>
      <p:ext uri="{BB962C8B-B14F-4D97-AF65-F5344CB8AC3E}">
        <p14:creationId xmlns:p14="http://schemas.microsoft.com/office/powerpoint/2010/main" val="3067722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BF22B-3011-4C08-B89E-9914B962051D}"/>
              </a:ext>
            </a:extLst>
          </p:cNvPr>
          <p:cNvSpPr>
            <a:spLocks noGrp="1"/>
          </p:cNvSpPr>
          <p:nvPr>
            <p:ph type="title"/>
          </p:nvPr>
        </p:nvSpPr>
        <p:spPr/>
        <p:txBody>
          <a:bodyPr/>
          <a:lstStyle/>
          <a:p>
            <a:r>
              <a:rPr lang="en-US" b="1" dirty="0"/>
              <a:t>Team Discussion on Requirements</a:t>
            </a:r>
            <a:endParaRPr lang="en-IN" b="1" dirty="0"/>
          </a:p>
        </p:txBody>
      </p:sp>
      <p:sp>
        <p:nvSpPr>
          <p:cNvPr id="3" name="Text Placeholder 2">
            <a:extLst>
              <a:ext uri="{FF2B5EF4-FFF2-40B4-BE49-F238E27FC236}">
                <a16:creationId xmlns:a16="http://schemas.microsoft.com/office/drawing/2014/main" id="{A3204BFD-241C-4CE9-9068-56063055D9AA}"/>
              </a:ext>
            </a:extLst>
          </p:cNvPr>
          <p:cNvSpPr>
            <a:spLocks noGrp="1"/>
          </p:cNvSpPr>
          <p:nvPr>
            <p:ph type="body" sz="quarter" idx="12"/>
          </p:nvPr>
        </p:nvSpPr>
        <p:spPr>
          <a:xfrm>
            <a:off x="587375" y="1312511"/>
            <a:ext cx="7972425" cy="2048253"/>
          </a:xfrm>
        </p:spPr>
        <p:txBody>
          <a:bodyPr/>
          <a:lstStyle/>
          <a:p>
            <a:r>
              <a:rPr lang="en-US" sz="1600" dirty="0"/>
              <a:t>Planned features:</a:t>
            </a:r>
          </a:p>
          <a:p>
            <a:pPr marL="287338" lvl="1" indent="-171450"/>
            <a:r>
              <a:rPr lang="en-US" sz="1600" dirty="0"/>
              <a:t>Admin Portal</a:t>
            </a:r>
          </a:p>
          <a:p>
            <a:pPr marL="287338" lvl="1" indent="-171450"/>
            <a:r>
              <a:rPr lang="en-US" sz="1600" dirty="0"/>
              <a:t>Common Homepage for Buyer and Seller</a:t>
            </a:r>
          </a:p>
          <a:p>
            <a:pPr marL="287338" lvl="1" indent="-171450"/>
            <a:r>
              <a:rPr lang="en-US" sz="1600" dirty="0"/>
              <a:t>Buyer Homepage</a:t>
            </a:r>
          </a:p>
          <a:p>
            <a:pPr marL="287338" lvl="1" indent="-171450"/>
            <a:r>
              <a:rPr lang="en-US" sz="1600" dirty="0"/>
              <a:t>Seller Homepage</a:t>
            </a:r>
          </a:p>
          <a:p>
            <a:pPr marL="287338" lvl="1" indent="-171450"/>
            <a:r>
              <a:rPr lang="en-US" sz="1600" dirty="0"/>
              <a:t>Login Page for Admin, Buyer and Seller</a:t>
            </a:r>
          </a:p>
          <a:p>
            <a:pPr marL="287338" lvl="1" indent="-171450"/>
            <a:r>
              <a:rPr lang="en-US" sz="1600" dirty="0"/>
              <a:t>Registration Page for Buyer and Seller</a:t>
            </a:r>
          </a:p>
        </p:txBody>
      </p:sp>
    </p:spTree>
    <p:extLst>
      <p:ext uri="{BB962C8B-B14F-4D97-AF65-F5344CB8AC3E}">
        <p14:creationId xmlns:p14="http://schemas.microsoft.com/office/powerpoint/2010/main" val="627736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0270C-6096-47BE-B592-BD1D17E6C1C8}"/>
              </a:ext>
            </a:extLst>
          </p:cNvPr>
          <p:cNvSpPr>
            <a:spLocks noGrp="1"/>
          </p:cNvSpPr>
          <p:nvPr>
            <p:ph type="title"/>
          </p:nvPr>
        </p:nvSpPr>
        <p:spPr/>
        <p:txBody>
          <a:bodyPr/>
          <a:lstStyle/>
          <a:p>
            <a:r>
              <a:rPr lang="en-US" b="1" dirty="0"/>
              <a:t>Tech Stack</a:t>
            </a:r>
            <a:endParaRPr lang="en-IN" b="1" dirty="0"/>
          </a:p>
        </p:txBody>
      </p:sp>
      <p:pic>
        <p:nvPicPr>
          <p:cNvPr id="5" name="Picture 4" descr="A picture containing graphical user interface&#10;&#10;Description automatically generated">
            <a:extLst>
              <a:ext uri="{FF2B5EF4-FFF2-40B4-BE49-F238E27FC236}">
                <a16:creationId xmlns:a16="http://schemas.microsoft.com/office/drawing/2014/main" id="{AE8498F7-FB74-4D89-99C9-D5B5F484896E}"/>
              </a:ext>
            </a:extLst>
          </p:cNvPr>
          <p:cNvPicPr>
            <a:picLocks noChangeAspect="1"/>
          </p:cNvPicPr>
          <p:nvPr/>
        </p:nvPicPr>
        <p:blipFill>
          <a:blip r:embed="rId2"/>
          <a:stretch>
            <a:fillRect/>
          </a:stretch>
        </p:blipFill>
        <p:spPr>
          <a:xfrm>
            <a:off x="566737" y="1243954"/>
            <a:ext cx="7833685" cy="2990027"/>
          </a:xfrm>
          <a:prstGeom prst="rect">
            <a:avLst/>
          </a:prstGeom>
        </p:spPr>
      </p:pic>
    </p:spTree>
    <p:extLst>
      <p:ext uri="{BB962C8B-B14F-4D97-AF65-F5344CB8AC3E}">
        <p14:creationId xmlns:p14="http://schemas.microsoft.com/office/powerpoint/2010/main" val="279946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5DAEC2-526C-4337-A342-58AD0CD5F20B}"/>
              </a:ext>
            </a:extLst>
          </p:cNvPr>
          <p:cNvSpPr>
            <a:spLocks noGrp="1"/>
          </p:cNvSpPr>
          <p:nvPr>
            <p:ph type="title"/>
          </p:nvPr>
        </p:nvSpPr>
        <p:spPr>
          <a:xfrm>
            <a:off x="587375" y="2048555"/>
            <a:ext cx="7972425" cy="572464"/>
          </a:xfrm>
        </p:spPr>
        <p:txBody>
          <a:bodyPr/>
          <a:lstStyle/>
          <a:p>
            <a:r>
              <a:rPr lang="en-US" b="1" dirty="0"/>
              <a:t>SWOT Analysis</a:t>
            </a:r>
          </a:p>
        </p:txBody>
      </p:sp>
      <p:sp>
        <p:nvSpPr>
          <p:cNvPr id="7" name="Text Placeholder 6">
            <a:extLst>
              <a:ext uri="{FF2B5EF4-FFF2-40B4-BE49-F238E27FC236}">
                <a16:creationId xmlns:a16="http://schemas.microsoft.com/office/drawing/2014/main" id="{B5289A30-2475-4227-A21F-C9F9F5B98DCF}"/>
              </a:ext>
            </a:extLst>
          </p:cNvPr>
          <p:cNvSpPr>
            <a:spLocks noGrp="1"/>
          </p:cNvSpPr>
          <p:nvPr>
            <p:ph type="body" sz="quarter" idx="18"/>
          </p:nvPr>
        </p:nvSpPr>
        <p:spPr>
          <a:xfrm>
            <a:off x="587375" y="2836806"/>
            <a:ext cx="1466850" cy="1283428"/>
          </a:xfrm>
        </p:spPr>
        <p:txBody>
          <a:bodyPr/>
          <a:lstStyle/>
          <a:p>
            <a:r>
              <a:rPr lang="en-US" b="1" dirty="0">
                <a:solidFill>
                  <a:schemeClr val="tx1"/>
                </a:solidFill>
              </a:rPr>
              <a:t>Strengths</a:t>
            </a:r>
          </a:p>
          <a:p>
            <a:pPr lvl="1"/>
            <a:r>
              <a:rPr lang="en-US" dirty="0"/>
              <a:t>Team Coordination</a:t>
            </a:r>
          </a:p>
          <a:p>
            <a:pPr lvl="2"/>
            <a:r>
              <a:rPr lang="en-US" sz="1200" dirty="0"/>
              <a:t>Front End Development</a:t>
            </a:r>
          </a:p>
          <a:p>
            <a:pPr lvl="3"/>
            <a:r>
              <a:rPr lang="en-US" sz="1200" dirty="0"/>
              <a:t>Available Resources</a:t>
            </a:r>
          </a:p>
        </p:txBody>
      </p:sp>
      <p:sp>
        <p:nvSpPr>
          <p:cNvPr id="8" name="Text Placeholder 7">
            <a:extLst>
              <a:ext uri="{FF2B5EF4-FFF2-40B4-BE49-F238E27FC236}">
                <a16:creationId xmlns:a16="http://schemas.microsoft.com/office/drawing/2014/main" id="{0E68BCE8-BDD6-45D8-AD2D-8F373BD511BC}"/>
              </a:ext>
            </a:extLst>
          </p:cNvPr>
          <p:cNvSpPr>
            <a:spLocks noGrp="1"/>
          </p:cNvSpPr>
          <p:nvPr>
            <p:ph type="body" sz="quarter" idx="19"/>
          </p:nvPr>
        </p:nvSpPr>
        <p:spPr>
          <a:xfrm>
            <a:off x="2751667" y="2836806"/>
            <a:ext cx="1473200" cy="1053109"/>
          </a:xfrm>
        </p:spPr>
        <p:txBody>
          <a:bodyPr/>
          <a:lstStyle/>
          <a:p>
            <a:r>
              <a:rPr lang="en-US" b="1" dirty="0">
                <a:solidFill>
                  <a:schemeClr val="tx1"/>
                </a:solidFill>
              </a:rPr>
              <a:t>Weakness</a:t>
            </a:r>
          </a:p>
          <a:p>
            <a:pPr lvl="1"/>
            <a:r>
              <a:rPr lang="en-US" dirty="0"/>
              <a:t>Back End Development</a:t>
            </a:r>
          </a:p>
          <a:p>
            <a:pPr lvl="1"/>
            <a:r>
              <a:rPr lang="en-US" dirty="0"/>
              <a:t>Database integration</a:t>
            </a:r>
          </a:p>
        </p:txBody>
      </p:sp>
      <p:sp>
        <p:nvSpPr>
          <p:cNvPr id="9" name="Text Placeholder 8">
            <a:extLst>
              <a:ext uri="{FF2B5EF4-FFF2-40B4-BE49-F238E27FC236}">
                <a16:creationId xmlns:a16="http://schemas.microsoft.com/office/drawing/2014/main" id="{DC0F5176-D0BB-4D23-8BBF-80F0DCD12507}"/>
              </a:ext>
            </a:extLst>
          </p:cNvPr>
          <p:cNvSpPr>
            <a:spLocks noGrp="1"/>
          </p:cNvSpPr>
          <p:nvPr>
            <p:ph type="body" sz="quarter" idx="20"/>
          </p:nvPr>
        </p:nvSpPr>
        <p:spPr>
          <a:xfrm>
            <a:off x="4922309" y="2836806"/>
            <a:ext cx="1473200" cy="1283428"/>
          </a:xfrm>
        </p:spPr>
        <p:txBody>
          <a:bodyPr/>
          <a:lstStyle/>
          <a:p>
            <a:r>
              <a:rPr lang="en-US" b="1" dirty="0">
                <a:solidFill>
                  <a:schemeClr val="tx1"/>
                </a:solidFill>
              </a:rPr>
              <a:t>Opportunities</a:t>
            </a:r>
          </a:p>
          <a:p>
            <a:pPr lvl="1"/>
            <a:r>
              <a:rPr lang="en-US" dirty="0"/>
              <a:t>Learnt Back End development</a:t>
            </a:r>
          </a:p>
          <a:p>
            <a:pPr lvl="2"/>
            <a:r>
              <a:rPr lang="en-US" sz="1200" dirty="0"/>
              <a:t>Learnt Testing</a:t>
            </a:r>
          </a:p>
          <a:p>
            <a:pPr lvl="3"/>
            <a:r>
              <a:rPr lang="en-US" sz="1200" dirty="0"/>
              <a:t>Learnt Front end Development</a:t>
            </a:r>
          </a:p>
        </p:txBody>
      </p:sp>
      <p:sp>
        <p:nvSpPr>
          <p:cNvPr id="14" name="Text Placeholder 13">
            <a:extLst>
              <a:ext uri="{FF2B5EF4-FFF2-40B4-BE49-F238E27FC236}">
                <a16:creationId xmlns:a16="http://schemas.microsoft.com/office/drawing/2014/main" id="{E008D96F-0D0A-614D-B4CD-F35862865364}"/>
              </a:ext>
            </a:extLst>
          </p:cNvPr>
          <p:cNvSpPr>
            <a:spLocks noGrp="1"/>
          </p:cNvSpPr>
          <p:nvPr>
            <p:ph type="body" sz="quarter" idx="21"/>
          </p:nvPr>
        </p:nvSpPr>
        <p:spPr>
          <a:xfrm>
            <a:off x="7092950" y="2836806"/>
            <a:ext cx="1463675" cy="720710"/>
          </a:xfrm>
        </p:spPr>
        <p:txBody>
          <a:bodyPr/>
          <a:lstStyle/>
          <a:p>
            <a:r>
              <a:rPr lang="en-US" b="1" dirty="0">
                <a:solidFill>
                  <a:schemeClr val="tx1"/>
                </a:solidFill>
              </a:rPr>
              <a:t>Threats</a:t>
            </a:r>
          </a:p>
          <a:p>
            <a:pPr lvl="1"/>
            <a:r>
              <a:rPr lang="en-US" dirty="0"/>
              <a:t>Software installation</a:t>
            </a:r>
          </a:p>
          <a:p>
            <a:pPr lvl="2"/>
            <a:r>
              <a:rPr lang="en-US" sz="1200" dirty="0"/>
              <a:t>Unexpected issues</a:t>
            </a:r>
          </a:p>
        </p:txBody>
      </p:sp>
      <p:pic>
        <p:nvPicPr>
          <p:cNvPr id="17" name="Picture 16" descr="Text&#10;&#10;Description automatically generated with medium confidence">
            <a:extLst>
              <a:ext uri="{FF2B5EF4-FFF2-40B4-BE49-F238E27FC236}">
                <a16:creationId xmlns:a16="http://schemas.microsoft.com/office/drawing/2014/main" id="{FBCEBFE1-64D5-48EB-AB87-985F52650585}"/>
              </a:ext>
            </a:extLst>
          </p:cNvPr>
          <p:cNvPicPr>
            <a:picLocks noChangeAspect="1"/>
          </p:cNvPicPr>
          <p:nvPr/>
        </p:nvPicPr>
        <p:blipFill rotWithShape="1">
          <a:blip r:embed="rId2"/>
          <a:srcRect b="11241"/>
          <a:stretch/>
        </p:blipFill>
        <p:spPr>
          <a:xfrm>
            <a:off x="1874573" y="423862"/>
            <a:ext cx="4700587" cy="1090613"/>
          </a:xfrm>
          <a:prstGeom prst="rect">
            <a:avLst/>
          </a:prstGeom>
        </p:spPr>
      </p:pic>
    </p:spTree>
    <p:extLst>
      <p:ext uri="{BB962C8B-B14F-4D97-AF65-F5344CB8AC3E}">
        <p14:creationId xmlns:p14="http://schemas.microsoft.com/office/powerpoint/2010/main" val="339215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4591A-C348-426F-A486-EEDE19F3A647}"/>
              </a:ext>
            </a:extLst>
          </p:cNvPr>
          <p:cNvSpPr>
            <a:spLocks noGrp="1"/>
          </p:cNvSpPr>
          <p:nvPr>
            <p:ph type="title"/>
          </p:nvPr>
        </p:nvSpPr>
        <p:spPr/>
        <p:txBody>
          <a:bodyPr/>
          <a:lstStyle/>
          <a:p>
            <a:r>
              <a:rPr lang="en-US" b="1" dirty="0"/>
              <a:t>Work Partitioning</a:t>
            </a:r>
            <a:endParaRPr lang="en-IN" b="1" dirty="0"/>
          </a:p>
        </p:txBody>
      </p:sp>
      <p:graphicFrame>
        <p:nvGraphicFramePr>
          <p:cNvPr id="4" name="Table 4">
            <a:extLst>
              <a:ext uri="{FF2B5EF4-FFF2-40B4-BE49-F238E27FC236}">
                <a16:creationId xmlns:a16="http://schemas.microsoft.com/office/drawing/2014/main" id="{C42B4B33-4C9A-48A9-A5BF-F8AF24BECC59}"/>
              </a:ext>
            </a:extLst>
          </p:cNvPr>
          <p:cNvGraphicFramePr>
            <a:graphicFrameLocks noGrp="1"/>
          </p:cNvGraphicFramePr>
          <p:nvPr/>
        </p:nvGraphicFramePr>
        <p:xfrm>
          <a:off x="587375" y="1200150"/>
          <a:ext cx="7670800" cy="3305170"/>
        </p:xfrm>
        <a:graphic>
          <a:graphicData uri="http://schemas.openxmlformats.org/drawingml/2006/table">
            <a:tbl>
              <a:tblPr firstRow="1" bandRow="1">
                <a:tableStyleId>{5C22544A-7EE6-4342-B048-85BDC9FD1C3A}</a:tableStyleId>
              </a:tblPr>
              <a:tblGrid>
                <a:gridCol w="3835400">
                  <a:extLst>
                    <a:ext uri="{9D8B030D-6E8A-4147-A177-3AD203B41FA5}">
                      <a16:colId xmlns:a16="http://schemas.microsoft.com/office/drawing/2014/main" val="2696096480"/>
                    </a:ext>
                  </a:extLst>
                </a:gridCol>
                <a:gridCol w="3835400">
                  <a:extLst>
                    <a:ext uri="{9D8B030D-6E8A-4147-A177-3AD203B41FA5}">
                      <a16:colId xmlns:a16="http://schemas.microsoft.com/office/drawing/2014/main" val="3841861000"/>
                    </a:ext>
                  </a:extLst>
                </a:gridCol>
              </a:tblGrid>
              <a:tr h="396512">
                <a:tc>
                  <a:txBody>
                    <a:bodyPr/>
                    <a:lstStyle/>
                    <a:p>
                      <a:pPr algn="ctr"/>
                      <a:r>
                        <a:rPr lang="en-US" dirty="0"/>
                        <a:t>Team Members</a:t>
                      </a:r>
                      <a:endParaRPr lang="en-IN" dirty="0"/>
                    </a:p>
                  </a:txBody>
                  <a:tcPr/>
                </a:tc>
                <a:tc>
                  <a:txBody>
                    <a:bodyPr/>
                    <a:lstStyle/>
                    <a:p>
                      <a:pPr algn="just"/>
                      <a:r>
                        <a:rPr lang="en-US" dirty="0"/>
                        <a:t>Work Partition</a:t>
                      </a:r>
                      <a:endParaRPr lang="en-IN" dirty="0"/>
                    </a:p>
                  </a:txBody>
                  <a:tcPr/>
                </a:tc>
                <a:extLst>
                  <a:ext uri="{0D108BD9-81ED-4DB2-BD59-A6C34878D82A}">
                    <a16:rowId xmlns:a16="http://schemas.microsoft.com/office/drawing/2014/main" val="4039874426"/>
                  </a:ext>
                </a:extLst>
              </a:tr>
              <a:tr h="757718">
                <a:tc>
                  <a:txBody>
                    <a:bodyPr/>
                    <a:lstStyle/>
                    <a:p>
                      <a:pPr algn="ctr"/>
                      <a:r>
                        <a:rPr lang="en-US" dirty="0"/>
                        <a:t>Lakshmi Esakkimuthu</a:t>
                      </a:r>
                      <a:endParaRPr lang="en-IN" dirty="0"/>
                    </a:p>
                  </a:txBody>
                  <a:tcPr/>
                </a:tc>
                <a:tc>
                  <a:txBody>
                    <a:bodyPr/>
                    <a:lstStyle/>
                    <a:p>
                      <a:pPr marL="285750" indent="-285750" algn="just">
                        <a:buFontTx/>
                        <a:buChar char="-"/>
                      </a:pPr>
                      <a:r>
                        <a:rPr lang="en-US" dirty="0"/>
                        <a:t>SCRUM Master</a:t>
                      </a:r>
                    </a:p>
                    <a:p>
                      <a:pPr marL="285750" indent="-285750" algn="just">
                        <a:buFontTx/>
                        <a:buChar char="-"/>
                      </a:pPr>
                      <a:r>
                        <a:rPr lang="en-US" dirty="0"/>
                        <a:t>Front End Developer</a:t>
                      </a:r>
                    </a:p>
                    <a:p>
                      <a:pPr marL="285750" indent="-285750" algn="just">
                        <a:buFontTx/>
                        <a:buChar char="-"/>
                      </a:pPr>
                      <a:r>
                        <a:rPr lang="en-US" dirty="0"/>
                        <a:t>Documentation</a:t>
                      </a:r>
                      <a:endParaRPr lang="en-IN" dirty="0"/>
                    </a:p>
                  </a:txBody>
                  <a:tcPr/>
                </a:tc>
                <a:extLst>
                  <a:ext uri="{0D108BD9-81ED-4DB2-BD59-A6C34878D82A}">
                    <a16:rowId xmlns:a16="http://schemas.microsoft.com/office/drawing/2014/main" val="1832767262"/>
                  </a:ext>
                </a:extLst>
              </a:tr>
              <a:tr h="537735">
                <a:tc>
                  <a:txBody>
                    <a:bodyPr/>
                    <a:lstStyle/>
                    <a:p>
                      <a:pPr algn="ctr"/>
                      <a:r>
                        <a:rPr lang="en-US" dirty="0"/>
                        <a:t>Gunashree Kannan</a:t>
                      </a:r>
                      <a:endParaRPr lang="en-IN" dirty="0"/>
                    </a:p>
                  </a:txBody>
                  <a:tcPr/>
                </a:tc>
                <a:tc>
                  <a:txBody>
                    <a:bodyPr/>
                    <a:lstStyle/>
                    <a:p>
                      <a:pPr marL="285750" indent="-285750" algn="just">
                        <a:buFontTx/>
                        <a:buChar char="-"/>
                      </a:pPr>
                      <a:r>
                        <a:rPr lang="en-US" dirty="0"/>
                        <a:t>Front End Developer</a:t>
                      </a:r>
                    </a:p>
                    <a:p>
                      <a:pPr marL="285750" indent="-285750" algn="just">
                        <a:buFontTx/>
                        <a:buChar char="-"/>
                      </a:pPr>
                      <a:r>
                        <a:rPr lang="en-US" dirty="0"/>
                        <a:t>Back End Developer</a:t>
                      </a:r>
                      <a:endParaRPr lang="en-IN" dirty="0"/>
                    </a:p>
                  </a:txBody>
                  <a:tcPr/>
                </a:tc>
                <a:extLst>
                  <a:ext uri="{0D108BD9-81ED-4DB2-BD59-A6C34878D82A}">
                    <a16:rowId xmlns:a16="http://schemas.microsoft.com/office/drawing/2014/main" val="716606139"/>
                  </a:ext>
                </a:extLst>
              </a:tr>
              <a:tr h="537735">
                <a:tc>
                  <a:txBody>
                    <a:bodyPr/>
                    <a:lstStyle/>
                    <a:p>
                      <a:pPr algn="ctr"/>
                      <a:r>
                        <a:rPr lang="en-US" dirty="0"/>
                        <a:t>Sneha Annadurai</a:t>
                      </a:r>
                      <a:endParaRPr lang="en-IN" dirty="0"/>
                    </a:p>
                  </a:txBody>
                  <a:tcPr/>
                </a:tc>
                <a:tc>
                  <a:txBody>
                    <a:bodyPr/>
                    <a:lstStyle/>
                    <a:p>
                      <a:pPr marL="285750" indent="-285750" algn="just">
                        <a:buFontTx/>
                        <a:buChar char="-"/>
                      </a:pPr>
                      <a:r>
                        <a:rPr lang="en-US" dirty="0"/>
                        <a:t>Front End Developer</a:t>
                      </a:r>
                    </a:p>
                    <a:p>
                      <a:pPr marL="285750" indent="-285750" algn="just">
                        <a:buFontTx/>
                        <a:buChar char="-"/>
                      </a:pPr>
                      <a:r>
                        <a:rPr lang="en-US" dirty="0"/>
                        <a:t>Back End Developer</a:t>
                      </a:r>
                      <a:endParaRPr lang="en-IN" dirty="0"/>
                    </a:p>
                  </a:txBody>
                  <a:tcPr/>
                </a:tc>
                <a:extLst>
                  <a:ext uri="{0D108BD9-81ED-4DB2-BD59-A6C34878D82A}">
                    <a16:rowId xmlns:a16="http://schemas.microsoft.com/office/drawing/2014/main" val="222304495"/>
                  </a:ext>
                </a:extLst>
              </a:tr>
              <a:tr h="537735">
                <a:tc>
                  <a:txBody>
                    <a:bodyPr/>
                    <a:lstStyle/>
                    <a:p>
                      <a:pPr algn="ctr"/>
                      <a:r>
                        <a:rPr lang="en-US" dirty="0"/>
                        <a:t>Sai Kaushik Kumaraguru</a:t>
                      </a:r>
                      <a:endParaRPr lang="en-IN" dirty="0"/>
                    </a:p>
                  </a:txBody>
                  <a:tcPr/>
                </a:tc>
                <a:tc>
                  <a:txBody>
                    <a:bodyPr/>
                    <a:lstStyle/>
                    <a:p>
                      <a:pPr marL="285750" marR="0" lvl="0" indent="-285750" algn="just" defTabSz="685800" rtl="0" eaLnBrk="1" fontAlgn="auto" latinLnBrk="0" hangingPunct="1">
                        <a:lnSpc>
                          <a:spcPct val="100000"/>
                        </a:lnSpc>
                        <a:spcBef>
                          <a:spcPts val="0"/>
                        </a:spcBef>
                        <a:spcAft>
                          <a:spcPts val="0"/>
                        </a:spcAft>
                        <a:buClrTx/>
                        <a:buSzTx/>
                        <a:buFontTx/>
                        <a:buChar char="-"/>
                        <a:tabLst/>
                        <a:defRPr/>
                      </a:pPr>
                      <a:r>
                        <a:rPr lang="en-US" dirty="0"/>
                        <a:t>Front End Developer</a:t>
                      </a:r>
                      <a:endParaRPr lang="en-IN" dirty="0"/>
                    </a:p>
                    <a:p>
                      <a:pPr marL="285750" marR="0" lvl="0" indent="-285750" algn="just" defTabSz="685800" rtl="0" eaLnBrk="1" fontAlgn="auto" latinLnBrk="0" hangingPunct="1">
                        <a:lnSpc>
                          <a:spcPct val="100000"/>
                        </a:lnSpc>
                        <a:spcBef>
                          <a:spcPts val="0"/>
                        </a:spcBef>
                        <a:spcAft>
                          <a:spcPts val="0"/>
                        </a:spcAft>
                        <a:buClrTx/>
                        <a:buSzTx/>
                        <a:buFontTx/>
                        <a:buChar char="-"/>
                        <a:tabLst/>
                        <a:defRPr/>
                      </a:pPr>
                      <a:r>
                        <a:rPr lang="en-IN" dirty="0"/>
                        <a:t>Front End Testing</a:t>
                      </a:r>
                      <a:endParaRPr lang="en-US" dirty="0"/>
                    </a:p>
                  </a:txBody>
                  <a:tcPr/>
                </a:tc>
                <a:extLst>
                  <a:ext uri="{0D108BD9-81ED-4DB2-BD59-A6C34878D82A}">
                    <a16:rowId xmlns:a16="http://schemas.microsoft.com/office/drawing/2014/main" val="583011285"/>
                  </a:ext>
                </a:extLst>
              </a:tr>
              <a:tr h="537735">
                <a:tc>
                  <a:txBody>
                    <a:bodyPr/>
                    <a:lstStyle/>
                    <a:p>
                      <a:pPr algn="ctr"/>
                      <a:r>
                        <a:rPr lang="en-US" dirty="0" err="1"/>
                        <a:t>Cheekurthi</a:t>
                      </a:r>
                      <a:r>
                        <a:rPr lang="en-US" dirty="0"/>
                        <a:t> </a:t>
                      </a:r>
                      <a:r>
                        <a:rPr lang="en-US" dirty="0" err="1"/>
                        <a:t>Balasiva</a:t>
                      </a:r>
                      <a:endParaRPr lang="en-IN" dirty="0"/>
                    </a:p>
                  </a:txBody>
                  <a:tcPr/>
                </a:tc>
                <a:tc>
                  <a:txBody>
                    <a:bodyPr/>
                    <a:lstStyle/>
                    <a:p>
                      <a:pPr marL="285750" marR="0" lvl="0" indent="-285750" algn="just" defTabSz="685800" rtl="0" eaLnBrk="1" fontAlgn="auto" latinLnBrk="0" hangingPunct="1">
                        <a:lnSpc>
                          <a:spcPct val="100000"/>
                        </a:lnSpc>
                        <a:spcBef>
                          <a:spcPts val="0"/>
                        </a:spcBef>
                        <a:spcAft>
                          <a:spcPts val="0"/>
                        </a:spcAft>
                        <a:buClrTx/>
                        <a:buSzTx/>
                        <a:buFontTx/>
                        <a:buChar char="-"/>
                        <a:tabLst/>
                        <a:defRPr/>
                      </a:pPr>
                      <a:r>
                        <a:rPr lang="en-US" dirty="0"/>
                        <a:t>Front End Developer</a:t>
                      </a:r>
                      <a:endParaRPr lang="en-IN" dirty="0"/>
                    </a:p>
                    <a:p>
                      <a:pPr marL="285750" marR="0" lvl="0" indent="-285750" algn="just" defTabSz="685800" rtl="0" eaLnBrk="1" fontAlgn="auto" latinLnBrk="0" hangingPunct="1">
                        <a:lnSpc>
                          <a:spcPct val="100000"/>
                        </a:lnSpc>
                        <a:spcBef>
                          <a:spcPts val="0"/>
                        </a:spcBef>
                        <a:spcAft>
                          <a:spcPts val="0"/>
                        </a:spcAft>
                        <a:buClrTx/>
                        <a:buSzTx/>
                        <a:buFontTx/>
                        <a:buChar char="-"/>
                        <a:tabLst/>
                        <a:defRPr/>
                      </a:pPr>
                      <a:r>
                        <a:rPr lang="en-IN" dirty="0"/>
                        <a:t>Front End Testing</a:t>
                      </a:r>
                      <a:endParaRPr lang="en-US" dirty="0"/>
                    </a:p>
                  </a:txBody>
                  <a:tcPr/>
                </a:tc>
                <a:extLst>
                  <a:ext uri="{0D108BD9-81ED-4DB2-BD59-A6C34878D82A}">
                    <a16:rowId xmlns:a16="http://schemas.microsoft.com/office/drawing/2014/main" val="37780893"/>
                  </a:ext>
                </a:extLst>
              </a:tr>
            </a:tbl>
          </a:graphicData>
        </a:graphic>
      </p:graphicFrame>
    </p:spTree>
    <p:extLst>
      <p:ext uri="{BB962C8B-B14F-4D97-AF65-F5344CB8AC3E}">
        <p14:creationId xmlns:p14="http://schemas.microsoft.com/office/powerpoint/2010/main" val="2179038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A94C4-260D-485D-A760-C6E1F84787D2}"/>
              </a:ext>
            </a:extLst>
          </p:cNvPr>
          <p:cNvSpPr>
            <a:spLocks noGrp="1"/>
          </p:cNvSpPr>
          <p:nvPr>
            <p:ph type="title"/>
          </p:nvPr>
        </p:nvSpPr>
        <p:spPr>
          <a:xfrm>
            <a:off x="585787" y="299959"/>
            <a:ext cx="7972425" cy="572464"/>
          </a:xfrm>
        </p:spPr>
        <p:txBody>
          <a:bodyPr/>
          <a:lstStyle/>
          <a:p>
            <a:r>
              <a:rPr lang="en-US" b="1" dirty="0"/>
              <a:t>Work Done</a:t>
            </a:r>
            <a:endParaRPr lang="en-IN" dirty="0"/>
          </a:p>
        </p:txBody>
      </p:sp>
      <p:graphicFrame>
        <p:nvGraphicFramePr>
          <p:cNvPr id="4" name="Table 4">
            <a:extLst>
              <a:ext uri="{FF2B5EF4-FFF2-40B4-BE49-F238E27FC236}">
                <a16:creationId xmlns:a16="http://schemas.microsoft.com/office/drawing/2014/main" id="{00DE750D-5F31-47B4-BE5A-30A9D18CAFEB}"/>
              </a:ext>
            </a:extLst>
          </p:cNvPr>
          <p:cNvGraphicFramePr>
            <a:graphicFrameLocks noGrp="1"/>
          </p:cNvGraphicFramePr>
          <p:nvPr/>
        </p:nvGraphicFramePr>
        <p:xfrm>
          <a:off x="585786" y="748598"/>
          <a:ext cx="8081964" cy="3979612"/>
        </p:xfrm>
        <a:graphic>
          <a:graphicData uri="http://schemas.openxmlformats.org/drawingml/2006/table">
            <a:tbl>
              <a:tblPr firstRow="1" bandRow="1">
                <a:tableStyleId>{5C22544A-7EE6-4342-B048-85BDC9FD1C3A}</a:tableStyleId>
              </a:tblPr>
              <a:tblGrid>
                <a:gridCol w="2163481">
                  <a:extLst>
                    <a:ext uri="{9D8B030D-6E8A-4147-A177-3AD203B41FA5}">
                      <a16:colId xmlns:a16="http://schemas.microsoft.com/office/drawing/2014/main" val="3215617303"/>
                    </a:ext>
                  </a:extLst>
                </a:gridCol>
                <a:gridCol w="5918483">
                  <a:extLst>
                    <a:ext uri="{9D8B030D-6E8A-4147-A177-3AD203B41FA5}">
                      <a16:colId xmlns:a16="http://schemas.microsoft.com/office/drawing/2014/main" val="4181717190"/>
                    </a:ext>
                  </a:extLst>
                </a:gridCol>
              </a:tblGrid>
              <a:tr h="429200">
                <a:tc>
                  <a:txBody>
                    <a:bodyPr/>
                    <a:lstStyle/>
                    <a:p>
                      <a:r>
                        <a:rPr lang="en-US" dirty="0"/>
                        <a:t>Team Members</a:t>
                      </a:r>
                      <a:endParaRPr lang="en-IN" dirty="0"/>
                    </a:p>
                  </a:txBody>
                  <a:tcPr/>
                </a:tc>
                <a:tc>
                  <a:txBody>
                    <a:bodyPr/>
                    <a:lstStyle/>
                    <a:p>
                      <a:r>
                        <a:rPr lang="en-US" dirty="0"/>
                        <a:t>Work Done</a:t>
                      </a:r>
                      <a:endParaRPr lang="en-IN" dirty="0"/>
                    </a:p>
                  </a:txBody>
                  <a:tcPr/>
                </a:tc>
                <a:extLst>
                  <a:ext uri="{0D108BD9-81ED-4DB2-BD59-A6C34878D82A}">
                    <a16:rowId xmlns:a16="http://schemas.microsoft.com/office/drawing/2014/main" val="215772718"/>
                  </a:ext>
                </a:extLst>
              </a:tr>
              <a:tr h="1127252">
                <a:tc>
                  <a:txBody>
                    <a:bodyPr/>
                    <a:lstStyle/>
                    <a:p>
                      <a:r>
                        <a:rPr lang="en-US" dirty="0"/>
                        <a:t>Lakshmi Esakkimuthu</a:t>
                      </a:r>
                      <a:endParaRPr lang="en-IN" dirty="0"/>
                    </a:p>
                  </a:txBody>
                  <a:tcPr/>
                </a:tc>
                <a:tc>
                  <a:txBody>
                    <a:bodyPr/>
                    <a:lstStyle/>
                    <a:p>
                      <a:pPr marL="285750" indent="-285750">
                        <a:buFontTx/>
                        <a:buChar char="-"/>
                      </a:pPr>
                      <a:r>
                        <a:rPr lang="en-US" b="1" dirty="0"/>
                        <a:t>SCRUM Master</a:t>
                      </a:r>
                    </a:p>
                    <a:p>
                      <a:pPr marL="285750" indent="-285750">
                        <a:buFontTx/>
                        <a:buChar char="-"/>
                      </a:pPr>
                      <a:r>
                        <a:rPr lang="en-US" b="1" dirty="0"/>
                        <a:t>Admin: </a:t>
                      </a:r>
                      <a:r>
                        <a:rPr lang="en-US" dirty="0"/>
                        <a:t>Login Page</a:t>
                      </a:r>
                      <a:r>
                        <a:rPr lang="en-IN" dirty="0"/>
                        <a:t>, Home Page, Customer List Page, Seller List Page, Order List Page, Stock Page, Settings Page</a:t>
                      </a:r>
                    </a:p>
                    <a:p>
                      <a:pPr marL="285750" indent="-285750">
                        <a:buFontTx/>
                        <a:buChar char="-"/>
                      </a:pPr>
                      <a:r>
                        <a:rPr lang="en-IN" b="1" dirty="0"/>
                        <a:t>Seller: </a:t>
                      </a:r>
                      <a:r>
                        <a:rPr lang="en-IN" dirty="0"/>
                        <a:t>Profile Page, Settings Page</a:t>
                      </a:r>
                    </a:p>
                    <a:p>
                      <a:pPr marL="285750" indent="-285750">
                        <a:buFontTx/>
                        <a:buChar char="-"/>
                      </a:pPr>
                      <a:r>
                        <a:rPr lang="en-IN" b="1" dirty="0"/>
                        <a:t>Documentation</a:t>
                      </a:r>
                      <a:endParaRPr lang="en-US" b="1" dirty="0"/>
                    </a:p>
                  </a:txBody>
                  <a:tcPr/>
                </a:tc>
                <a:extLst>
                  <a:ext uri="{0D108BD9-81ED-4DB2-BD59-A6C34878D82A}">
                    <a16:rowId xmlns:a16="http://schemas.microsoft.com/office/drawing/2014/main" val="1419344489"/>
                  </a:ext>
                </a:extLst>
              </a:tr>
              <a:tr h="429200">
                <a:tc>
                  <a:txBody>
                    <a:bodyPr/>
                    <a:lstStyle/>
                    <a:p>
                      <a:r>
                        <a:rPr lang="en-US" dirty="0"/>
                        <a:t>Gunashree Kannan</a:t>
                      </a:r>
                      <a:endParaRPr lang="en-IN" dirty="0"/>
                    </a:p>
                  </a:txBody>
                  <a:tcPr/>
                </a:tc>
                <a:tc>
                  <a:txBody>
                    <a:bodyPr/>
                    <a:lstStyle/>
                    <a:p>
                      <a:pPr marL="285750" indent="-285750">
                        <a:buFontTx/>
                        <a:buChar char="-"/>
                      </a:pPr>
                      <a:r>
                        <a:rPr lang="en-US" b="1" dirty="0"/>
                        <a:t>User Home Page</a:t>
                      </a:r>
                    </a:p>
                    <a:p>
                      <a:pPr marL="285750" indent="-285750">
                        <a:buFontTx/>
                        <a:buChar char="-"/>
                      </a:pPr>
                      <a:r>
                        <a:rPr lang="en-US" b="1" dirty="0"/>
                        <a:t>Seller:</a:t>
                      </a:r>
                      <a:r>
                        <a:rPr lang="en-IN" b="1" dirty="0"/>
                        <a:t> </a:t>
                      </a:r>
                      <a:r>
                        <a:rPr lang="en-IN" dirty="0"/>
                        <a:t>Home Page, Login Page, Registration Page, Order List Page, Stock Page, Product List Page</a:t>
                      </a:r>
                    </a:p>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IN" b="1" dirty="0"/>
                        <a:t>Backend:</a:t>
                      </a:r>
                    </a:p>
                  </a:txBody>
                  <a:tcPr/>
                </a:tc>
                <a:extLst>
                  <a:ext uri="{0D108BD9-81ED-4DB2-BD59-A6C34878D82A}">
                    <a16:rowId xmlns:a16="http://schemas.microsoft.com/office/drawing/2014/main" val="2166259158"/>
                  </a:ext>
                </a:extLst>
              </a:tr>
              <a:tr h="429200">
                <a:tc>
                  <a:txBody>
                    <a:bodyPr/>
                    <a:lstStyle/>
                    <a:p>
                      <a:r>
                        <a:rPr lang="en-US" dirty="0"/>
                        <a:t>Sneha Annadurai</a:t>
                      </a:r>
                      <a:endParaRPr lang="en-IN" dirty="0"/>
                    </a:p>
                  </a:txBody>
                  <a:tcPr/>
                </a:tc>
                <a:tc>
                  <a:txBody>
                    <a:bodyPr/>
                    <a:lstStyle/>
                    <a:p>
                      <a:pPr marL="285750" indent="-285750">
                        <a:buFontTx/>
                        <a:buChar char="-"/>
                      </a:pPr>
                      <a:r>
                        <a:rPr lang="en-US" b="1" dirty="0"/>
                        <a:t>Buyer: </a:t>
                      </a:r>
                      <a:r>
                        <a:rPr lang="en-IN" dirty="0"/>
                        <a:t>Login Page, Registration Page, Home Page, Add to Cart Page</a:t>
                      </a:r>
                    </a:p>
                    <a:p>
                      <a:pPr marL="285750" indent="-285750">
                        <a:buFontTx/>
                        <a:buChar char="-"/>
                      </a:pPr>
                      <a:r>
                        <a:rPr lang="en-IN" b="1" dirty="0"/>
                        <a:t>Backend:</a:t>
                      </a:r>
                    </a:p>
                  </a:txBody>
                  <a:tcPr/>
                </a:tc>
                <a:extLst>
                  <a:ext uri="{0D108BD9-81ED-4DB2-BD59-A6C34878D82A}">
                    <a16:rowId xmlns:a16="http://schemas.microsoft.com/office/drawing/2014/main" val="185259105"/>
                  </a:ext>
                </a:extLst>
              </a:tr>
              <a:tr h="429200">
                <a:tc>
                  <a:txBody>
                    <a:bodyPr/>
                    <a:lstStyle/>
                    <a:p>
                      <a:r>
                        <a:rPr lang="en-US" dirty="0"/>
                        <a:t>Sai Kaushik Kumaraguru</a:t>
                      </a:r>
                      <a:endParaRPr lang="en-IN" dirty="0"/>
                    </a:p>
                  </a:txBody>
                  <a:tcPr/>
                </a:tc>
                <a:tc>
                  <a:txBody>
                    <a:bodyPr/>
                    <a:lstStyle/>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b="1" dirty="0"/>
                        <a:t>Buyer: </a:t>
                      </a:r>
                      <a:r>
                        <a:rPr lang="en-IN" dirty="0"/>
                        <a:t>Payment Page, View Cart Page</a:t>
                      </a:r>
                    </a:p>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IN" b="1" dirty="0"/>
                        <a:t>Testing</a:t>
                      </a:r>
                    </a:p>
                  </a:txBody>
                  <a:tcPr/>
                </a:tc>
                <a:extLst>
                  <a:ext uri="{0D108BD9-81ED-4DB2-BD59-A6C34878D82A}">
                    <a16:rowId xmlns:a16="http://schemas.microsoft.com/office/drawing/2014/main" val="3879763408"/>
                  </a:ext>
                </a:extLst>
              </a:tr>
              <a:tr h="429200">
                <a:tc>
                  <a:txBody>
                    <a:bodyPr/>
                    <a:lstStyle/>
                    <a:p>
                      <a:r>
                        <a:rPr lang="en-US" dirty="0" err="1"/>
                        <a:t>Cheekurthi</a:t>
                      </a:r>
                      <a:r>
                        <a:rPr lang="en-US" dirty="0"/>
                        <a:t> </a:t>
                      </a:r>
                      <a:r>
                        <a:rPr lang="en-US" dirty="0" err="1"/>
                        <a:t>Balasiva</a:t>
                      </a:r>
                      <a:endParaRPr lang="en-IN" dirty="0"/>
                    </a:p>
                  </a:txBody>
                  <a:tcPr/>
                </a:tc>
                <a:tc>
                  <a:txBody>
                    <a:bodyPr/>
                    <a:lstStyle/>
                    <a:p>
                      <a:pPr marL="285750" indent="-285750">
                        <a:buFontTx/>
                        <a:buChar char="-"/>
                      </a:pPr>
                      <a:r>
                        <a:rPr lang="en-US" b="1" dirty="0"/>
                        <a:t>Testing</a:t>
                      </a:r>
                    </a:p>
                    <a:p>
                      <a:pPr marL="285750" indent="-285750">
                        <a:buFontTx/>
                        <a:buChar char="-"/>
                      </a:pPr>
                      <a:r>
                        <a:rPr lang="en-US" b="1" dirty="0"/>
                        <a:t>Seller: </a:t>
                      </a:r>
                      <a:r>
                        <a:rPr lang="en-US" b="0" dirty="0"/>
                        <a:t>Registration Page</a:t>
                      </a:r>
                      <a:endParaRPr lang="en-IN" b="1" dirty="0"/>
                    </a:p>
                  </a:txBody>
                  <a:tcPr/>
                </a:tc>
                <a:extLst>
                  <a:ext uri="{0D108BD9-81ED-4DB2-BD59-A6C34878D82A}">
                    <a16:rowId xmlns:a16="http://schemas.microsoft.com/office/drawing/2014/main" val="2367178143"/>
                  </a:ext>
                </a:extLst>
              </a:tr>
            </a:tbl>
          </a:graphicData>
        </a:graphic>
      </p:graphicFrame>
    </p:spTree>
    <p:extLst>
      <p:ext uri="{BB962C8B-B14F-4D97-AF65-F5344CB8AC3E}">
        <p14:creationId xmlns:p14="http://schemas.microsoft.com/office/powerpoint/2010/main" val="2753352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1B9E9-7730-4164-B3EE-5F935F5449F4}"/>
              </a:ext>
            </a:extLst>
          </p:cNvPr>
          <p:cNvSpPr>
            <a:spLocks noGrp="1"/>
          </p:cNvSpPr>
          <p:nvPr>
            <p:ph type="title"/>
          </p:nvPr>
        </p:nvSpPr>
        <p:spPr>
          <a:xfrm>
            <a:off x="585787" y="166609"/>
            <a:ext cx="7972425" cy="572464"/>
          </a:xfrm>
        </p:spPr>
        <p:txBody>
          <a:bodyPr/>
          <a:lstStyle/>
          <a:p>
            <a:r>
              <a:rPr lang="en-US" b="1" dirty="0"/>
              <a:t>Timeline</a:t>
            </a:r>
            <a:endParaRPr lang="en-IN" b="1" dirty="0"/>
          </a:p>
        </p:txBody>
      </p:sp>
      <p:graphicFrame>
        <p:nvGraphicFramePr>
          <p:cNvPr id="4" name="Table 4">
            <a:extLst>
              <a:ext uri="{FF2B5EF4-FFF2-40B4-BE49-F238E27FC236}">
                <a16:creationId xmlns:a16="http://schemas.microsoft.com/office/drawing/2014/main" id="{9AB680F7-EF10-4908-BF3F-58E929201206}"/>
              </a:ext>
            </a:extLst>
          </p:cNvPr>
          <p:cNvGraphicFramePr>
            <a:graphicFrameLocks noGrp="1"/>
          </p:cNvGraphicFramePr>
          <p:nvPr>
            <p:extLst>
              <p:ext uri="{D42A27DB-BD31-4B8C-83A1-F6EECF244321}">
                <p14:modId xmlns:p14="http://schemas.microsoft.com/office/powerpoint/2010/main" val="2147263910"/>
              </p:ext>
            </p:extLst>
          </p:nvPr>
        </p:nvGraphicFramePr>
        <p:xfrm>
          <a:off x="585787" y="640715"/>
          <a:ext cx="7693024" cy="4284980"/>
        </p:xfrm>
        <a:graphic>
          <a:graphicData uri="http://schemas.openxmlformats.org/drawingml/2006/table">
            <a:tbl>
              <a:tblPr firstRow="1" bandRow="1">
                <a:tableStyleId>{5C22544A-7EE6-4342-B048-85BDC9FD1C3A}</a:tableStyleId>
              </a:tblPr>
              <a:tblGrid>
                <a:gridCol w="1923256">
                  <a:extLst>
                    <a:ext uri="{9D8B030D-6E8A-4147-A177-3AD203B41FA5}">
                      <a16:colId xmlns:a16="http://schemas.microsoft.com/office/drawing/2014/main" val="3798257597"/>
                    </a:ext>
                  </a:extLst>
                </a:gridCol>
                <a:gridCol w="5769768">
                  <a:extLst>
                    <a:ext uri="{9D8B030D-6E8A-4147-A177-3AD203B41FA5}">
                      <a16:colId xmlns:a16="http://schemas.microsoft.com/office/drawing/2014/main" val="3567890811"/>
                    </a:ext>
                  </a:extLst>
                </a:gridCol>
              </a:tblGrid>
              <a:tr h="370840">
                <a:tc>
                  <a:txBody>
                    <a:bodyPr/>
                    <a:lstStyle/>
                    <a:p>
                      <a:pPr algn="ctr"/>
                      <a:r>
                        <a:rPr lang="en-US" dirty="0"/>
                        <a:t>Date</a:t>
                      </a:r>
                      <a:endParaRPr lang="en-IN" dirty="0"/>
                    </a:p>
                  </a:txBody>
                  <a:tcPr/>
                </a:tc>
                <a:tc>
                  <a:txBody>
                    <a:bodyPr/>
                    <a:lstStyle/>
                    <a:p>
                      <a:pPr algn="ctr"/>
                      <a:r>
                        <a:rPr lang="en-US" dirty="0"/>
                        <a:t>Work Progress</a:t>
                      </a:r>
                      <a:endParaRPr lang="en-IN" dirty="0"/>
                    </a:p>
                  </a:txBody>
                  <a:tcPr/>
                </a:tc>
                <a:extLst>
                  <a:ext uri="{0D108BD9-81ED-4DB2-BD59-A6C34878D82A}">
                    <a16:rowId xmlns:a16="http://schemas.microsoft.com/office/drawing/2014/main" val="1139485993"/>
                  </a:ext>
                </a:extLst>
              </a:tr>
              <a:tr h="370840">
                <a:tc>
                  <a:txBody>
                    <a:bodyPr/>
                    <a:lstStyle/>
                    <a:p>
                      <a:r>
                        <a:rPr lang="en-US" dirty="0"/>
                        <a:t>09-09-2021</a:t>
                      </a:r>
                      <a:endParaRPr lang="en-IN" dirty="0"/>
                    </a:p>
                  </a:txBody>
                  <a:tcPr/>
                </a:tc>
                <a:tc>
                  <a:txBody>
                    <a:bodyPr/>
                    <a:lstStyle/>
                    <a:p>
                      <a:r>
                        <a:rPr lang="en-US" dirty="0"/>
                        <a:t>Requirement Analysis, Planning and Decision on features to be added</a:t>
                      </a:r>
                      <a:endParaRPr lang="en-IN" dirty="0"/>
                    </a:p>
                  </a:txBody>
                  <a:tcPr/>
                </a:tc>
                <a:extLst>
                  <a:ext uri="{0D108BD9-81ED-4DB2-BD59-A6C34878D82A}">
                    <a16:rowId xmlns:a16="http://schemas.microsoft.com/office/drawing/2014/main" val="3980922974"/>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10-09-2021</a:t>
                      </a:r>
                      <a:endParaRPr lang="en-IN" dirty="0"/>
                    </a:p>
                    <a:p>
                      <a:endParaRPr lang="en-IN" dirty="0"/>
                    </a:p>
                  </a:txBody>
                  <a:tcPr/>
                </a:tc>
                <a:tc>
                  <a:txBody>
                    <a:bodyPr/>
                    <a:lstStyle/>
                    <a:p>
                      <a:pPr marL="285750" indent="-285750">
                        <a:buFontTx/>
                        <a:buChar char="-"/>
                      </a:pPr>
                      <a:r>
                        <a:rPr lang="en-US" dirty="0"/>
                        <a:t>Decided with the Tech Stack and work split up</a:t>
                      </a:r>
                    </a:p>
                    <a:p>
                      <a:pPr marL="285750" indent="-285750">
                        <a:buFontTx/>
                        <a:buChar char="-"/>
                      </a:pPr>
                      <a:r>
                        <a:rPr lang="en-US" dirty="0"/>
                        <a:t>Designing of Front End</a:t>
                      </a:r>
                    </a:p>
                    <a:p>
                      <a:pPr marL="285750" indent="-285750">
                        <a:buFontTx/>
                        <a:buChar char="-"/>
                      </a:pPr>
                      <a:r>
                        <a:rPr lang="en-US" dirty="0"/>
                        <a:t>Unit testing</a:t>
                      </a:r>
                    </a:p>
                  </a:txBody>
                  <a:tcPr/>
                </a:tc>
                <a:extLst>
                  <a:ext uri="{0D108BD9-81ED-4DB2-BD59-A6C34878D82A}">
                    <a16:rowId xmlns:a16="http://schemas.microsoft.com/office/drawing/2014/main" val="3952709052"/>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11-09-2021</a:t>
                      </a:r>
                      <a:endParaRPr lang="en-IN" dirty="0"/>
                    </a:p>
                    <a:p>
                      <a:endParaRPr lang="en-IN" dirty="0"/>
                    </a:p>
                  </a:txBody>
                  <a:tcPr/>
                </a:tc>
                <a:tc>
                  <a:txBody>
                    <a:bodyPr/>
                    <a:lstStyle/>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dirty="0"/>
                        <a:t>Designing of Front End</a:t>
                      </a:r>
                      <a:endParaRPr lang="en-IN" dirty="0"/>
                    </a:p>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dirty="0"/>
                        <a:t>Unit testing</a:t>
                      </a:r>
                    </a:p>
                  </a:txBody>
                  <a:tcPr/>
                </a:tc>
                <a:extLst>
                  <a:ext uri="{0D108BD9-81ED-4DB2-BD59-A6C34878D82A}">
                    <a16:rowId xmlns:a16="http://schemas.microsoft.com/office/drawing/2014/main" val="36732753"/>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12-09-2021</a:t>
                      </a:r>
                      <a:endParaRPr lang="en-IN" dirty="0"/>
                    </a:p>
                    <a:p>
                      <a:endParaRPr lang="en-IN" dirty="0"/>
                    </a:p>
                  </a:txBody>
                  <a:tcPr/>
                </a:tc>
                <a:tc>
                  <a:txBody>
                    <a:bodyPr/>
                    <a:lstStyle/>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dirty="0"/>
                        <a:t>Designing of Front End</a:t>
                      </a:r>
                      <a:endParaRPr lang="en-IN" dirty="0"/>
                    </a:p>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dirty="0"/>
                        <a:t>Integration of all Pages of Admin Portal</a:t>
                      </a:r>
                    </a:p>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dirty="0"/>
                        <a:t>Unit testing and Integration testing</a:t>
                      </a:r>
                    </a:p>
                  </a:txBody>
                  <a:tcPr/>
                </a:tc>
                <a:extLst>
                  <a:ext uri="{0D108BD9-81ED-4DB2-BD59-A6C34878D82A}">
                    <a16:rowId xmlns:a16="http://schemas.microsoft.com/office/drawing/2014/main" val="4229313460"/>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13-09-2021</a:t>
                      </a:r>
                      <a:endParaRPr lang="en-IN" dirty="0"/>
                    </a:p>
                    <a:p>
                      <a:endParaRPr lang="en-IN" dirty="0"/>
                    </a:p>
                  </a:txBody>
                  <a:tcPr/>
                </a:tc>
                <a:tc>
                  <a:txBody>
                    <a:bodyPr/>
                    <a:lstStyle/>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dirty="0"/>
                        <a:t>Designing of Front End</a:t>
                      </a:r>
                    </a:p>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dirty="0"/>
                        <a:t>Integration of All Pages in Buyer and Seller Portal</a:t>
                      </a:r>
                    </a:p>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dirty="0"/>
                        <a:t>Started with Back End</a:t>
                      </a:r>
                    </a:p>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dirty="0"/>
                        <a:t>Unit testing and Integration testing</a:t>
                      </a:r>
                      <a:endParaRPr lang="en-IN" dirty="0"/>
                    </a:p>
                  </a:txBody>
                  <a:tcPr/>
                </a:tc>
                <a:extLst>
                  <a:ext uri="{0D108BD9-81ED-4DB2-BD59-A6C34878D82A}">
                    <a16:rowId xmlns:a16="http://schemas.microsoft.com/office/drawing/2014/main" val="1984551415"/>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14-09-2021</a:t>
                      </a:r>
                      <a:endParaRPr lang="en-IN" dirty="0"/>
                    </a:p>
                    <a:p>
                      <a:endParaRPr lang="en-IN" dirty="0"/>
                    </a:p>
                  </a:txBody>
                  <a:tcPr/>
                </a:tc>
                <a:tc>
                  <a:txBody>
                    <a:bodyPr/>
                    <a:lstStyle/>
                    <a:p>
                      <a:pPr marL="285750" indent="-285750">
                        <a:buFontTx/>
                        <a:buChar char="-"/>
                      </a:pPr>
                      <a:r>
                        <a:rPr lang="en-US" dirty="0"/>
                        <a:t>Back End implementation</a:t>
                      </a:r>
                    </a:p>
                    <a:p>
                      <a:pPr marL="285750" indent="-285750">
                        <a:buFontTx/>
                        <a:buChar char="-"/>
                      </a:pPr>
                      <a:r>
                        <a:rPr lang="en-US" dirty="0"/>
                        <a:t>Integration testing</a:t>
                      </a:r>
                    </a:p>
                    <a:p>
                      <a:pPr marL="285750" indent="-285750">
                        <a:buFontTx/>
                        <a:buChar char="-"/>
                      </a:pPr>
                      <a:r>
                        <a:rPr lang="en-US" dirty="0"/>
                        <a:t>Presentation Preparation</a:t>
                      </a:r>
                      <a:endParaRPr lang="en-IN" dirty="0"/>
                    </a:p>
                  </a:txBody>
                  <a:tcPr/>
                </a:tc>
                <a:extLst>
                  <a:ext uri="{0D108BD9-81ED-4DB2-BD59-A6C34878D82A}">
                    <a16:rowId xmlns:a16="http://schemas.microsoft.com/office/drawing/2014/main" val="1790050741"/>
                  </a:ext>
                </a:extLst>
              </a:tr>
            </a:tbl>
          </a:graphicData>
        </a:graphic>
      </p:graphicFrame>
    </p:spTree>
    <p:extLst>
      <p:ext uri="{BB962C8B-B14F-4D97-AF65-F5344CB8AC3E}">
        <p14:creationId xmlns:p14="http://schemas.microsoft.com/office/powerpoint/2010/main" val="3567888777"/>
      </p:ext>
    </p:extLst>
  </p:cSld>
  <p:clrMapOvr>
    <a:masterClrMapping/>
  </p:clrMapOvr>
</p:sld>
</file>

<file path=ppt/theme/theme1.xml><?xml version="1.0" encoding="utf-8"?>
<a:theme xmlns:a="http://schemas.openxmlformats.org/drawingml/2006/main" name="PRFT 2020 - Light Mode">
  <a:themeElements>
    <a:clrScheme name="PRFT 2020">
      <a:dk1>
        <a:srgbClr val="010101"/>
      </a:dk1>
      <a:lt1>
        <a:srgbClr val="FFFFFF"/>
      </a:lt1>
      <a:dk2>
        <a:srgbClr val="CC1F20"/>
      </a:dk2>
      <a:lt2>
        <a:srgbClr val="B79967"/>
      </a:lt2>
      <a:accent1>
        <a:srgbClr val="8D0E11"/>
      </a:accent1>
      <a:accent2>
        <a:srgbClr val="8C734B"/>
      </a:accent2>
      <a:accent3>
        <a:srgbClr val="58595B"/>
      </a:accent3>
      <a:accent4>
        <a:srgbClr val="E8E8E8"/>
      </a:accent4>
      <a:accent5>
        <a:srgbClr val="3C5D6F"/>
      </a:accent5>
      <a:accent6>
        <a:srgbClr val="81A7BB"/>
      </a:accent6>
      <a:hlink>
        <a:srgbClr val="0563C1"/>
      </a:hlink>
      <a:folHlink>
        <a:srgbClr val="954F72"/>
      </a:folHlink>
    </a:clrScheme>
    <a:fontScheme name="Test">
      <a:majorFont>
        <a:latin typeface="Lato"/>
        <a:ea typeface=""/>
        <a:cs typeface=""/>
      </a:majorFont>
      <a:minorFont>
        <a:latin typeface="Lato Light"/>
        <a:ea typeface=""/>
        <a:cs typeface=""/>
      </a:minorFont>
    </a:fontScheme>
    <a:fmtScheme name="PRFT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l">
          <a:defRPr dirty="0" smtClean="0">
            <a:latin typeface="+mn-lt"/>
          </a:defRPr>
        </a:defPPr>
      </a:lstStyle>
    </a:txDef>
  </a:objectDefaults>
  <a:extraClrSchemeLst/>
  <a:extLst>
    <a:ext uri="{05A4C25C-085E-4340-85A3-A5531E510DB2}">
      <thm15:themeFamily xmlns:thm15="http://schemas.microsoft.com/office/thememl/2012/main" name="Presentation2" id="{E3B14FEA-EF49-D746-B903-6964845210BE}" vid="{71BD5CA1-643C-224A-920C-7D75BEC1A47A}"/>
    </a:ext>
  </a:extLst>
</a:theme>
</file>

<file path=ppt/theme/theme2.xml><?xml version="1.0" encoding="utf-8"?>
<a:theme xmlns:a="http://schemas.openxmlformats.org/drawingml/2006/main" name="PRFT 2020 - Dark Mode">
  <a:themeElements>
    <a:clrScheme name="PRFT 2020">
      <a:dk1>
        <a:srgbClr val="010101"/>
      </a:dk1>
      <a:lt1>
        <a:srgbClr val="FFFFFF"/>
      </a:lt1>
      <a:dk2>
        <a:srgbClr val="CC1F20"/>
      </a:dk2>
      <a:lt2>
        <a:srgbClr val="B79967"/>
      </a:lt2>
      <a:accent1>
        <a:srgbClr val="8D0E11"/>
      </a:accent1>
      <a:accent2>
        <a:srgbClr val="8C734B"/>
      </a:accent2>
      <a:accent3>
        <a:srgbClr val="58595B"/>
      </a:accent3>
      <a:accent4>
        <a:srgbClr val="E8E8E8"/>
      </a:accent4>
      <a:accent5>
        <a:srgbClr val="3C5D6F"/>
      </a:accent5>
      <a:accent6>
        <a:srgbClr val="81A7BB"/>
      </a:accent6>
      <a:hlink>
        <a:srgbClr val="0563C1"/>
      </a:hlink>
      <a:folHlink>
        <a:srgbClr val="954F72"/>
      </a:folHlink>
    </a:clrScheme>
    <a:fontScheme name="Test">
      <a:majorFont>
        <a:latin typeface="Lato"/>
        <a:ea typeface=""/>
        <a:cs typeface=""/>
      </a:majorFont>
      <a:minorFont>
        <a:latin typeface="Lato Light"/>
        <a:ea typeface=""/>
        <a:cs typeface=""/>
      </a:minorFont>
    </a:fontScheme>
    <a:fmtScheme name="PRFT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l">
          <a:buClr>
            <a:schemeClr val="accent1"/>
          </a:buClr>
          <a:defRPr sz="1300" dirty="0" err="1" smtClean="0">
            <a:solidFill>
              <a:schemeClr val="bg1">
                <a:lumMod val="75000"/>
              </a:schemeClr>
            </a:solidFill>
            <a:latin typeface="+mn-lt"/>
          </a:defRPr>
        </a:defPPr>
      </a:lstStyle>
    </a:txDef>
  </a:objectDefaults>
  <a:extraClrSchemeLst/>
  <a:extLst>
    <a:ext uri="{05A4C25C-085E-4340-85A3-A5531E510DB2}">
      <thm15:themeFamily xmlns:thm15="http://schemas.microsoft.com/office/thememl/2012/main" name="Presentation2" id="{E3B14FEA-EF49-D746-B903-6964845210BE}" vid="{A3B50C19-D436-ED45-90C8-BEF64907D7A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Lato Light" panose="020F0302020204030204"/>
        <a:ea typeface=""/>
        <a:cs typeface=""/>
      </a:majorFont>
      <a:minorFont>
        <a:latin typeface="Lato" panose="020F0502020204030204"/>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Lato Light" panose="020F0302020204030204"/>
        <a:ea typeface=""/>
        <a:cs typeface=""/>
      </a:majorFont>
      <a:minorFont>
        <a:latin typeface="Lato" panose="020F0502020204030204"/>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6CC4AD5B-B71B-744A-8EEB-AE65425A668F}">
  <we:reference id="wa200000729" version="3.6.75.0" store="en-US" storeType="OMEX"/>
  <we:alternateReferences>
    <we:reference id="WA200000729" version="3.6.75.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4408053458146438AB1690331102FCB" ma:contentTypeVersion="9" ma:contentTypeDescription="Create a new document." ma:contentTypeScope="" ma:versionID="7dcfaa0dcc8b6708e55498ae2b21506b">
  <xsd:schema xmlns:xsd="http://www.w3.org/2001/XMLSchema" xmlns:xs="http://www.w3.org/2001/XMLSchema" xmlns:p="http://schemas.microsoft.com/office/2006/metadata/properties" xmlns:ns3="535e695f-4edd-49eb-b075-d03a38e9c629" xmlns:ns4="2702890b-581b-424f-b6dd-01f3654aeb5f" targetNamespace="http://schemas.microsoft.com/office/2006/metadata/properties" ma:root="true" ma:fieldsID="a9165cdb46e74abe41e868e115b6c7f5" ns3:_="" ns4:_="">
    <xsd:import namespace="535e695f-4edd-49eb-b075-d03a38e9c629"/>
    <xsd:import namespace="2702890b-581b-424f-b6dd-01f3654aeb5f"/>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35e695f-4edd-49eb-b075-d03a38e9c62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702890b-581b-424f-b6dd-01f3654aeb5f"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EB68D2-3737-4D90-804A-6B964CF8EB88}">
  <ds:schemaRefs>
    <ds:schemaRef ds:uri="http://schemas.microsoft.com/office/2006/documentManagement/types"/>
    <ds:schemaRef ds:uri="http://purl.org/dc/terms/"/>
    <ds:schemaRef ds:uri="http://schemas.microsoft.com/office/2006/metadata/properties"/>
    <ds:schemaRef ds:uri="http://schemas.microsoft.com/office/infopath/2007/PartnerControls"/>
    <ds:schemaRef ds:uri="http://purl.org/dc/elements/1.1/"/>
    <ds:schemaRef ds:uri="http://purl.org/dc/dcmitype/"/>
    <ds:schemaRef ds:uri="http://www.w3.org/XML/1998/namespace"/>
    <ds:schemaRef ds:uri="http://schemas.openxmlformats.org/package/2006/metadata/core-properties"/>
    <ds:schemaRef ds:uri="2702890b-581b-424f-b6dd-01f3654aeb5f"/>
    <ds:schemaRef ds:uri="535e695f-4edd-49eb-b075-d03a38e9c629"/>
  </ds:schemaRefs>
</ds:datastoreItem>
</file>

<file path=customXml/itemProps2.xml><?xml version="1.0" encoding="utf-8"?>
<ds:datastoreItem xmlns:ds="http://schemas.openxmlformats.org/officeDocument/2006/customXml" ds:itemID="{BEC4D725-F96B-425C-90A7-C414F7E38F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35e695f-4edd-49eb-b075-d03a38e9c629"/>
    <ds:schemaRef ds:uri="2702890b-581b-424f-b6dd-01f3654aeb5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312BEDD-CD8E-464E-AE20-7BCD0C99753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Healthy_Harvest</Template>
  <TotalTime>1654</TotalTime>
  <Words>564</Words>
  <Application>Microsoft Office PowerPoint</Application>
  <PresentationFormat>On-screen Show (16:9)</PresentationFormat>
  <Paragraphs>147</Paragraphs>
  <Slides>29</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29</vt:i4>
      </vt:variant>
    </vt:vector>
  </HeadingPairs>
  <TitlesOfParts>
    <vt:vector size="37" baseType="lpstr">
      <vt:lpstr>Wingdings</vt:lpstr>
      <vt:lpstr>Lato</vt:lpstr>
      <vt:lpstr>Lato Light</vt:lpstr>
      <vt:lpstr>Roboto Condensed</vt:lpstr>
      <vt:lpstr>Arial</vt:lpstr>
      <vt:lpstr>Times New Roman</vt:lpstr>
      <vt:lpstr>PRFT 2020 - Light Mode</vt:lpstr>
      <vt:lpstr>PRFT 2020 - Dark Mode</vt:lpstr>
      <vt:lpstr>HEALTHY HARVEST</vt:lpstr>
      <vt:lpstr>Team Members</vt:lpstr>
      <vt:lpstr>Requirement Description</vt:lpstr>
      <vt:lpstr>Team Discussion on Requirements</vt:lpstr>
      <vt:lpstr>Tech Stack</vt:lpstr>
      <vt:lpstr>SWOT Analysis</vt:lpstr>
      <vt:lpstr>Work Partitioning</vt:lpstr>
      <vt:lpstr>Work Done</vt:lpstr>
      <vt:lpstr>Timeline</vt:lpstr>
      <vt:lpstr>Activity Diagram for Admin</vt:lpstr>
      <vt:lpstr>Use Case Diagram for Admin</vt:lpstr>
      <vt:lpstr>Activity Diagram for Buyer</vt:lpstr>
      <vt:lpstr>Use Case Diagram for Buyer</vt:lpstr>
      <vt:lpstr>Activity Diagram for Seller</vt:lpstr>
      <vt:lpstr>Use Case Diagram for Seller</vt:lpstr>
      <vt:lpstr>PowerPoint Presentation</vt:lpstr>
      <vt:lpstr>Product 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Testing</vt:lpstr>
      <vt:lpstr>Future Scope</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dc:title>
  <dc:subject/>
  <dc:creator>Lakshmi Esakkimuthu</dc:creator>
  <cp:keywords/>
  <dc:description/>
  <cp:lastModifiedBy>Sneha A</cp:lastModifiedBy>
  <cp:revision>26</cp:revision>
  <dcterms:created xsi:type="dcterms:W3CDTF">2021-09-14T06:08:28Z</dcterms:created>
  <dcterms:modified xsi:type="dcterms:W3CDTF">2021-09-16T01:33:50Z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0x010100B4408053458146438AB1690331102FCB</vt:lpwstr>
  </property>
</Properties>
</file>